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57" r:id="rId3"/>
    <p:sldId id="283" r:id="rId4"/>
    <p:sldId id="271" r:id="rId5"/>
    <p:sldId id="279" r:id="rId6"/>
    <p:sldId id="272" r:id="rId7"/>
    <p:sldId id="258" r:id="rId8"/>
    <p:sldId id="280" r:id="rId9"/>
    <p:sldId id="260" r:id="rId10"/>
    <p:sldId id="273" r:id="rId11"/>
    <p:sldId id="274" r:id="rId12"/>
    <p:sldId id="284" r:id="rId13"/>
    <p:sldId id="262" r:id="rId14"/>
    <p:sldId id="281" r:id="rId15"/>
    <p:sldId id="261" r:id="rId16"/>
    <p:sldId id="275" r:id="rId17"/>
    <p:sldId id="276" r:id="rId18"/>
    <p:sldId id="265" r:id="rId19"/>
    <p:sldId id="282" r:id="rId20"/>
    <p:sldId id="268" r:id="rId21"/>
    <p:sldId id="269" r:id="rId22"/>
    <p:sldId id="277" r:id="rId23"/>
    <p:sldId id="266" r:id="rId24"/>
    <p:sldId id="278" r:id="rId25"/>
    <p:sldId id="26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249" autoAdjust="0"/>
  </p:normalViewPr>
  <p:slideViewPr>
    <p:cSldViewPr snapToGrid="0">
      <p:cViewPr>
        <p:scale>
          <a:sx n="66" d="100"/>
          <a:sy n="66" d="100"/>
        </p:scale>
        <p:origin x="660" y="19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tx1">
                  <a:lumMod val="50000"/>
                  <a:lumOff val="50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FFB-4B3A-9DFF-B57A810E9ADC}"/>
            </c:ext>
          </c:extLst>
        </c:ser>
        <c:ser>
          <c:idx val="1"/>
          <c:order val="1"/>
          <c:tx>
            <c:strRef>
              <c:f>Sheet1!$C$1</c:f>
              <c:strCache>
                <c:ptCount val="1"/>
                <c:pt idx="0">
                  <c:v>Series 2</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FFB-4B3A-9DFF-B57A810E9ADC}"/>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FFB-4B3A-9DFF-B57A810E9ADC}"/>
            </c:ext>
          </c:extLst>
        </c:ser>
        <c:dLbls>
          <c:showLegendKey val="0"/>
          <c:showVal val="0"/>
          <c:showCatName val="0"/>
          <c:showSerName val="0"/>
          <c:showPercent val="0"/>
          <c:showBubbleSize val="0"/>
        </c:dLbls>
        <c:smooth val="0"/>
        <c:axId val="47274464"/>
        <c:axId val="357117048"/>
      </c:lineChart>
      <c:catAx>
        <c:axId val="47274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357117048"/>
        <c:crosses val="autoZero"/>
        <c:auto val="1"/>
        <c:lblAlgn val="ctr"/>
        <c:lblOffset val="100"/>
        <c:noMultiLvlLbl val="0"/>
      </c:catAx>
      <c:valAx>
        <c:axId val="357117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47274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tx1">
                  <a:lumMod val="50000"/>
                  <a:lumOff val="50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4858-454A-8437-D6749D4DC93F}"/>
            </c:ext>
          </c:extLst>
        </c:ser>
        <c:ser>
          <c:idx val="1"/>
          <c:order val="1"/>
          <c:tx>
            <c:strRef>
              <c:f>Sheet1!$C$1</c:f>
              <c:strCache>
                <c:ptCount val="1"/>
                <c:pt idx="0">
                  <c:v>Series 2</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4858-454A-8437-D6749D4DC93F}"/>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4858-454A-8437-D6749D4DC93F}"/>
            </c:ext>
          </c:extLst>
        </c:ser>
        <c:dLbls>
          <c:showLegendKey val="0"/>
          <c:showVal val="0"/>
          <c:showCatName val="0"/>
          <c:showSerName val="0"/>
          <c:showPercent val="0"/>
          <c:showBubbleSize val="0"/>
        </c:dLbls>
        <c:smooth val="0"/>
        <c:axId val="47274464"/>
        <c:axId val="357117048"/>
      </c:lineChart>
      <c:catAx>
        <c:axId val="47274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357117048"/>
        <c:crosses val="autoZero"/>
        <c:auto val="1"/>
        <c:lblAlgn val="ctr"/>
        <c:lblOffset val="100"/>
        <c:noMultiLvlLbl val="0"/>
      </c:catAx>
      <c:valAx>
        <c:axId val="357117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47274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tx1">
                  <a:lumMod val="50000"/>
                  <a:lumOff val="50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B028-4EDB-AADF-50625F032AAE}"/>
            </c:ext>
          </c:extLst>
        </c:ser>
        <c:ser>
          <c:idx val="1"/>
          <c:order val="1"/>
          <c:tx>
            <c:strRef>
              <c:f>Sheet1!$C$1</c:f>
              <c:strCache>
                <c:ptCount val="1"/>
                <c:pt idx="0">
                  <c:v>Series 2</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B028-4EDB-AADF-50625F032AAE}"/>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B028-4EDB-AADF-50625F032AAE}"/>
            </c:ext>
          </c:extLst>
        </c:ser>
        <c:dLbls>
          <c:showLegendKey val="0"/>
          <c:showVal val="0"/>
          <c:showCatName val="0"/>
          <c:showSerName val="0"/>
          <c:showPercent val="0"/>
          <c:showBubbleSize val="0"/>
        </c:dLbls>
        <c:smooth val="0"/>
        <c:axId val="47274464"/>
        <c:axId val="357117048"/>
      </c:lineChart>
      <c:catAx>
        <c:axId val="47274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357117048"/>
        <c:crosses val="autoZero"/>
        <c:auto val="1"/>
        <c:lblAlgn val="ctr"/>
        <c:lblOffset val="100"/>
        <c:noMultiLvlLbl val="0"/>
      </c:catAx>
      <c:valAx>
        <c:axId val="357117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47274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445783870008315E-2"/>
          <c:y val="3.3799263019492258E-2"/>
          <c:w val="0.9292274971204606"/>
          <c:h val="0.83309208474987428"/>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3F6-4FBE-8B99-FE8AA90C2AFF}"/>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3F6-4FBE-8B99-FE8AA90C2AFF}"/>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3F6-4FBE-8B99-FE8AA90C2AFF}"/>
            </c:ext>
          </c:extLst>
        </c:ser>
        <c:dLbls>
          <c:showLegendKey val="0"/>
          <c:showVal val="0"/>
          <c:showCatName val="0"/>
          <c:showSerName val="0"/>
          <c:showPercent val="0"/>
          <c:showBubbleSize val="0"/>
        </c:dLbls>
        <c:smooth val="0"/>
        <c:axId val="508729400"/>
        <c:axId val="508730712"/>
      </c:lineChart>
      <c:catAx>
        <c:axId val="508729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08730712"/>
        <c:crosses val="autoZero"/>
        <c:auto val="1"/>
        <c:lblAlgn val="ctr"/>
        <c:lblOffset val="100"/>
        <c:noMultiLvlLbl val="0"/>
      </c:catAx>
      <c:valAx>
        <c:axId val="508730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08729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lumMod val="75000"/>
                </a:schemeClr>
              </a:solidFill>
              <a:ln w="19050">
                <a:solidFill>
                  <a:schemeClr val="lt1"/>
                </a:solidFill>
              </a:ln>
              <a:effectLst/>
            </c:spPr>
            <c:extLst>
              <c:ext xmlns:c16="http://schemas.microsoft.com/office/drawing/2014/chart" uri="{C3380CC4-5D6E-409C-BE32-E72D297353CC}">
                <c16:uniqueId val="{00000001-907A-4FC0-8B0D-CEF3FE3B3956}"/>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907A-4FC0-8B0D-CEF3FE3B3956}"/>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907A-4FC0-8B0D-CEF3FE3B3956}"/>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907A-4FC0-8B0D-CEF3FE3B3956}"/>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07A-4FC0-8B0D-CEF3FE3B395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lumMod val="75000"/>
                </a:schemeClr>
              </a:solidFill>
              <a:ln w="19050">
                <a:solidFill>
                  <a:schemeClr val="lt1"/>
                </a:solidFill>
              </a:ln>
              <a:effectLst/>
            </c:spPr>
            <c:extLst>
              <c:ext xmlns:c16="http://schemas.microsoft.com/office/drawing/2014/chart" uri="{C3380CC4-5D6E-409C-BE32-E72D297353CC}">
                <c16:uniqueId val="{00000001-52E1-4442-BCF0-64118961EAB3}"/>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52E1-4442-BCF0-64118961EAB3}"/>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52E1-4442-BCF0-64118961EAB3}"/>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52E1-4442-BCF0-64118961EAB3}"/>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52E1-4442-BCF0-64118961EAB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8100"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5DB-4E17-9C2F-E688A63F0B6E}"/>
            </c:ext>
          </c:extLst>
        </c:ser>
        <c:ser>
          <c:idx val="1"/>
          <c:order val="1"/>
          <c:tx>
            <c:strRef>
              <c:f>Sheet1!$C$1</c:f>
              <c:strCache>
                <c:ptCount val="1"/>
                <c:pt idx="0">
                  <c:v>Series 2</c:v>
                </c:pt>
              </c:strCache>
            </c:strRef>
          </c:tx>
          <c:spPr>
            <a:ln w="38100"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5DB-4E17-9C2F-E688A63F0B6E}"/>
            </c:ext>
          </c:extLst>
        </c:ser>
        <c:ser>
          <c:idx val="2"/>
          <c:order val="2"/>
          <c:tx>
            <c:strRef>
              <c:f>Sheet1!$D$1</c:f>
              <c:strCache>
                <c:ptCount val="1"/>
                <c:pt idx="0">
                  <c:v>Series 3</c:v>
                </c:pt>
              </c:strCache>
            </c:strRef>
          </c:tx>
          <c:spPr>
            <a:ln w="38100"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5DB-4E17-9C2F-E688A63F0B6E}"/>
            </c:ext>
          </c:extLst>
        </c:ser>
        <c:dLbls>
          <c:showLegendKey val="0"/>
          <c:showVal val="0"/>
          <c:showCatName val="0"/>
          <c:showSerName val="0"/>
          <c:showPercent val="0"/>
          <c:showBubbleSize val="0"/>
        </c:dLbls>
        <c:smooth val="0"/>
        <c:axId val="47274464"/>
        <c:axId val="357117048"/>
      </c:lineChart>
      <c:catAx>
        <c:axId val="47274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357117048"/>
        <c:crosses val="autoZero"/>
        <c:auto val="1"/>
        <c:lblAlgn val="ctr"/>
        <c:lblOffset val="100"/>
        <c:noMultiLvlLbl val="0"/>
      </c:catAx>
      <c:valAx>
        <c:axId val="35711704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7274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3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1/1/2018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2</a:t>
            </a:fld>
            <a:endParaRPr lang="en-US" dirty="0"/>
          </a:p>
        </p:txBody>
      </p:sp>
    </p:spTree>
    <p:extLst>
      <p:ext uri="{BB962C8B-B14F-4D97-AF65-F5344CB8AC3E}">
        <p14:creationId xmlns:p14="http://schemas.microsoft.com/office/powerpoint/2010/main" val="2491184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11</a:t>
            </a:fld>
            <a:endParaRPr lang="en-US"/>
          </a:p>
        </p:txBody>
      </p:sp>
    </p:spTree>
    <p:extLst>
      <p:ext uri="{BB962C8B-B14F-4D97-AF65-F5344CB8AC3E}">
        <p14:creationId xmlns:p14="http://schemas.microsoft.com/office/powerpoint/2010/main" val="779829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12</a:t>
            </a:fld>
            <a:endParaRPr lang="en-US"/>
          </a:p>
        </p:txBody>
      </p:sp>
    </p:spTree>
    <p:extLst>
      <p:ext uri="{BB962C8B-B14F-4D97-AF65-F5344CB8AC3E}">
        <p14:creationId xmlns:p14="http://schemas.microsoft.com/office/powerpoint/2010/main" val="2942001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13</a:t>
            </a:fld>
            <a:endParaRPr lang="en-US"/>
          </a:p>
        </p:txBody>
      </p:sp>
    </p:spTree>
    <p:extLst>
      <p:ext uri="{BB962C8B-B14F-4D97-AF65-F5344CB8AC3E}">
        <p14:creationId xmlns:p14="http://schemas.microsoft.com/office/powerpoint/2010/main" val="1579088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14</a:t>
            </a:fld>
            <a:endParaRPr lang="en-US"/>
          </a:p>
        </p:txBody>
      </p:sp>
    </p:spTree>
    <p:extLst>
      <p:ext uri="{BB962C8B-B14F-4D97-AF65-F5344CB8AC3E}">
        <p14:creationId xmlns:p14="http://schemas.microsoft.com/office/powerpoint/2010/main" val="3388004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15</a:t>
            </a:fld>
            <a:endParaRPr lang="en-US"/>
          </a:p>
        </p:txBody>
      </p:sp>
    </p:spTree>
    <p:extLst>
      <p:ext uri="{BB962C8B-B14F-4D97-AF65-F5344CB8AC3E}">
        <p14:creationId xmlns:p14="http://schemas.microsoft.com/office/powerpoint/2010/main" val="1511980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16</a:t>
            </a:fld>
            <a:endParaRPr lang="en-US"/>
          </a:p>
        </p:txBody>
      </p:sp>
    </p:spTree>
    <p:extLst>
      <p:ext uri="{BB962C8B-B14F-4D97-AF65-F5344CB8AC3E}">
        <p14:creationId xmlns:p14="http://schemas.microsoft.com/office/powerpoint/2010/main" val="1317944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17</a:t>
            </a:fld>
            <a:endParaRPr lang="en-US"/>
          </a:p>
        </p:txBody>
      </p:sp>
    </p:spTree>
    <p:extLst>
      <p:ext uri="{BB962C8B-B14F-4D97-AF65-F5344CB8AC3E}">
        <p14:creationId xmlns:p14="http://schemas.microsoft.com/office/powerpoint/2010/main" val="2740781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18</a:t>
            </a:fld>
            <a:endParaRPr lang="en-US"/>
          </a:p>
        </p:txBody>
      </p:sp>
    </p:spTree>
    <p:extLst>
      <p:ext uri="{BB962C8B-B14F-4D97-AF65-F5344CB8AC3E}">
        <p14:creationId xmlns:p14="http://schemas.microsoft.com/office/powerpoint/2010/main" val="2365664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19</a:t>
            </a:fld>
            <a:endParaRPr lang="en-US"/>
          </a:p>
        </p:txBody>
      </p:sp>
    </p:spTree>
    <p:extLst>
      <p:ext uri="{BB962C8B-B14F-4D97-AF65-F5344CB8AC3E}">
        <p14:creationId xmlns:p14="http://schemas.microsoft.com/office/powerpoint/2010/main" val="1991112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20</a:t>
            </a:fld>
            <a:endParaRPr lang="en-US"/>
          </a:p>
        </p:txBody>
      </p:sp>
    </p:spTree>
    <p:extLst>
      <p:ext uri="{BB962C8B-B14F-4D97-AF65-F5344CB8AC3E}">
        <p14:creationId xmlns:p14="http://schemas.microsoft.com/office/powerpoint/2010/main" val="2958409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3</a:t>
            </a:fld>
            <a:endParaRPr lang="en-US" dirty="0"/>
          </a:p>
        </p:txBody>
      </p:sp>
    </p:spTree>
    <p:extLst>
      <p:ext uri="{BB962C8B-B14F-4D97-AF65-F5344CB8AC3E}">
        <p14:creationId xmlns:p14="http://schemas.microsoft.com/office/powerpoint/2010/main" val="2473049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21</a:t>
            </a:fld>
            <a:endParaRPr lang="en-US"/>
          </a:p>
        </p:txBody>
      </p:sp>
    </p:spTree>
    <p:extLst>
      <p:ext uri="{BB962C8B-B14F-4D97-AF65-F5344CB8AC3E}">
        <p14:creationId xmlns:p14="http://schemas.microsoft.com/office/powerpoint/2010/main" val="3831404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22</a:t>
            </a:fld>
            <a:endParaRPr lang="en-US"/>
          </a:p>
        </p:txBody>
      </p:sp>
    </p:spTree>
    <p:extLst>
      <p:ext uri="{BB962C8B-B14F-4D97-AF65-F5344CB8AC3E}">
        <p14:creationId xmlns:p14="http://schemas.microsoft.com/office/powerpoint/2010/main" val="1286638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23</a:t>
            </a:fld>
            <a:endParaRPr lang="en-US"/>
          </a:p>
        </p:txBody>
      </p:sp>
    </p:spTree>
    <p:extLst>
      <p:ext uri="{BB962C8B-B14F-4D97-AF65-F5344CB8AC3E}">
        <p14:creationId xmlns:p14="http://schemas.microsoft.com/office/powerpoint/2010/main" val="1034256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24</a:t>
            </a:fld>
            <a:endParaRPr lang="en-US"/>
          </a:p>
        </p:txBody>
      </p:sp>
    </p:spTree>
    <p:extLst>
      <p:ext uri="{BB962C8B-B14F-4D97-AF65-F5344CB8AC3E}">
        <p14:creationId xmlns:p14="http://schemas.microsoft.com/office/powerpoint/2010/main" val="1137861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25</a:t>
            </a:fld>
            <a:endParaRPr lang="en-US"/>
          </a:p>
        </p:txBody>
      </p:sp>
    </p:spTree>
    <p:extLst>
      <p:ext uri="{BB962C8B-B14F-4D97-AF65-F5344CB8AC3E}">
        <p14:creationId xmlns:p14="http://schemas.microsoft.com/office/powerpoint/2010/main" val="412120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4</a:t>
            </a:fld>
            <a:endParaRPr lang="en-US"/>
          </a:p>
        </p:txBody>
      </p:sp>
    </p:spTree>
    <p:extLst>
      <p:ext uri="{BB962C8B-B14F-4D97-AF65-F5344CB8AC3E}">
        <p14:creationId xmlns:p14="http://schemas.microsoft.com/office/powerpoint/2010/main" val="291364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5</a:t>
            </a:fld>
            <a:endParaRPr lang="en-US"/>
          </a:p>
        </p:txBody>
      </p:sp>
    </p:spTree>
    <p:extLst>
      <p:ext uri="{BB962C8B-B14F-4D97-AF65-F5344CB8AC3E}">
        <p14:creationId xmlns:p14="http://schemas.microsoft.com/office/powerpoint/2010/main" val="1387268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6</a:t>
            </a:fld>
            <a:endParaRPr lang="en-US"/>
          </a:p>
        </p:txBody>
      </p:sp>
    </p:spTree>
    <p:extLst>
      <p:ext uri="{BB962C8B-B14F-4D97-AF65-F5344CB8AC3E}">
        <p14:creationId xmlns:p14="http://schemas.microsoft.com/office/powerpoint/2010/main" val="3180562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7</a:t>
            </a:fld>
            <a:endParaRPr lang="en-US"/>
          </a:p>
        </p:txBody>
      </p:sp>
    </p:spTree>
    <p:extLst>
      <p:ext uri="{BB962C8B-B14F-4D97-AF65-F5344CB8AC3E}">
        <p14:creationId xmlns:p14="http://schemas.microsoft.com/office/powerpoint/2010/main" val="311225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8</a:t>
            </a:fld>
            <a:endParaRPr lang="en-US"/>
          </a:p>
        </p:txBody>
      </p:sp>
    </p:spTree>
    <p:extLst>
      <p:ext uri="{BB962C8B-B14F-4D97-AF65-F5344CB8AC3E}">
        <p14:creationId xmlns:p14="http://schemas.microsoft.com/office/powerpoint/2010/main" val="2691653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9</a:t>
            </a:fld>
            <a:endParaRPr lang="en-US"/>
          </a:p>
        </p:txBody>
      </p:sp>
    </p:spTree>
    <p:extLst>
      <p:ext uri="{BB962C8B-B14F-4D97-AF65-F5344CB8AC3E}">
        <p14:creationId xmlns:p14="http://schemas.microsoft.com/office/powerpoint/2010/main" val="116764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10</a:t>
            </a:fld>
            <a:endParaRPr lang="en-US"/>
          </a:p>
        </p:txBody>
      </p:sp>
    </p:spTree>
    <p:extLst>
      <p:ext uri="{BB962C8B-B14F-4D97-AF65-F5344CB8AC3E}">
        <p14:creationId xmlns:p14="http://schemas.microsoft.com/office/powerpoint/2010/main" val="13378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5906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2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B3F6334-C7D4-4C80-9C6E-132387592670}"/>
              </a:ext>
            </a:extLst>
          </p:cNvPr>
          <p:cNvSpPr>
            <a:spLocks noGrp="1"/>
          </p:cNvSpPr>
          <p:nvPr>
            <p:ph type="pic" sz="quarter" idx="164" hasCustomPrompt="1"/>
          </p:nvPr>
        </p:nvSpPr>
        <p:spPr>
          <a:xfrm>
            <a:off x="0" y="3913207"/>
            <a:ext cx="12192000" cy="2944793"/>
          </a:xfrm>
          <a:custGeom>
            <a:avLst/>
            <a:gdLst>
              <a:gd name="connsiteX0" fmla="*/ 0 w 12192000"/>
              <a:gd name="connsiteY0" fmla="*/ 0 h 2944793"/>
              <a:gd name="connsiteX1" fmla="*/ 12192000 w 12192000"/>
              <a:gd name="connsiteY1" fmla="*/ 0 h 2944793"/>
              <a:gd name="connsiteX2" fmla="*/ 12192000 w 12192000"/>
              <a:gd name="connsiteY2" fmla="*/ 2944793 h 2944793"/>
              <a:gd name="connsiteX3" fmla="*/ 0 w 12192000"/>
              <a:gd name="connsiteY3" fmla="*/ 2944793 h 2944793"/>
            </a:gdLst>
            <a:ahLst/>
            <a:cxnLst>
              <a:cxn ang="0">
                <a:pos x="connsiteX0" y="connsiteY0"/>
              </a:cxn>
              <a:cxn ang="0">
                <a:pos x="connsiteX1" y="connsiteY1"/>
              </a:cxn>
              <a:cxn ang="0">
                <a:pos x="connsiteX2" y="connsiteY2"/>
              </a:cxn>
              <a:cxn ang="0">
                <a:pos x="connsiteX3" y="connsiteY3"/>
              </a:cxn>
            </a:cxnLst>
            <a:rect l="l" t="t" r="r" b="b"/>
            <a:pathLst>
              <a:path w="12192000" h="2944793">
                <a:moveTo>
                  <a:pt x="0" y="0"/>
                </a:moveTo>
                <a:lnTo>
                  <a:pt x="12192000" y="0"/>
                </a:lnTo>
                <a:lnTo>
                  <a:pt x="12192000" y="2944793"/>
                </a:lnTo>
                <a:lnTo>
                  <a:pt x="0" y="294479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66776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27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A01F254-8B74-4DDF-A5FF-8B79C32636C5}"/>
              </a:ext>
            </a:extLst>
          </p:cNvPr>
          <p:cNvSpPr>
            <a:spLocks noGrp="1"/>
          </p:cNvSpPr>
          <p:nvPr>
            <p:ph type="pic" sz="quarter" idx="164" hasCustomPrompt="1"/>
          </p:nvPr>
        </p:nvSpPr>
        <p:spPr>
          <a:xfrm>
            <a:off x="0" y="4575087"/>
            <a:ext cx="12192000" cy="2278150"/>
          </a:xfrm>
          <a:custGeom>
            <a:avLst/>
            <a:gdLst>
              <a:gd name="connsiteX0" fmla="*/ 0 w 12192000"/>
              <a:gd name="connsiteY0" fmla="*/ 0 h 2278150"/>
              <a:gd name="connsiteX1" fmla="*/ 12192000 w 12192000"/>
              <a:gd name="connsiteY1" fmla="*/ 0 h 2278150"/>
              <a:gd name="connsiteX2" fmla="*/ 12192000 w 12192000"/>
              <a:gd name="connsiteY2" fmla="*/ 2278150 h 2278150"/>
              <a:gd name="connsiteX3" fmla="*/ 0 w 12192000"/>
              <a:gd name="connsiteY3" fmla="*/ 2278150 h 2278150"/>
            </a:gdLst>
            <a:ahLst/>
            <a:cxnLst>
              <a:cxn ang="0">
                <a:pos x="connsiteX0" y="connsiteY0"/>
              </a:cxn>
              <a:cxn ang="0">
                <a:pos x="connsiteX1" y="connsiteY1"/>
              </a:cxn>
              <a:cxn ang="0">
                <a:pos x="connsiteX2" y="connsiteY2"/>
              </a:cxn>
              <a:cxn ang="0">
                <a:pos x="connsiteX3" y="connsiteY3"/>
              </a:cxn>
            </a:cxnLst>
            <a:rect l="l" t="t" r="r" b="b"/>
            <a:pathLst>
              <a:path w="12192000" h="2278150">
                <a:moveTo>
                  <a:pt x="0" y="0"/>
                </a:moveTo>
                <a:lnTo>
                  <a:pt x="12192000" y="0"/>
                </a:lnTo>
                <a:lnTo>
                  <a:pt x="12192000" y="2278150"/>
                </a:lnTo>
                <a:lnTo>
                  <a:pt x="0" y="22781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062813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33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1FE2C6F3-DA43-488F-B0AA-3ED2E5D6CBD2}"/>
              </a:ext>
            </a:extLst>
          </p:cNvPr>
          <p:cNvSpPr>
            <a:spLocks noGrp="1"/>
          </p:cNvSpPr>
          <p:nvPr>
            <p:ph type="pic" sz="quarter" idx="165" hasCustomPrompt="1"/>
          </p:nvPr>
        </p:nvSpPr>
        <p:spPr>
          <a:xfrm>
            <a:off x="813117" y="720044"/>
            <a:ext cx="10565766" cy="5417912"/>
          </a:xfrm>
          <a:custGeom>
            <a:avLst/>
            <a:gdLst>
              <a:gd name="connsiteX0" fmla="*/ 0 w 10565766"/>
              <a:gd name="connsiteY0" fmla="*/ 0 h 5417912"/>
              <a:gd name="connsiteX1" fmla="*/ 10565766 w 10565766"/>
              <a:gd name="connsiteY1" fmla="*/ 0 h 5417912"/>
              <a:gd name="connsiteX2" fmla="*/ 10565766 w 10565766"/>
              <a:gd name="connsiteY2" fmla="*/ 5417912 h 5417912"/>
              <a:gd name="connsiteX3" fmla="*/ 0 w 10565766"/>
              <a:gd name="connsiteY3" fmla="*/ 5417912 h 5417912"/>
            </a:gdLst>
            <a:ahLst/>
            <a:cxnLst>
              <a:cxn ang="0">
                <a:pos x="connsiteX0" y="connsiteY0"/>
              </a:cxn>
              <a:cxn ang="0">
                <a:pos x="connsiteX1" y="connsiteY1"/>
              </a:cxn>
              <a:cxn ang="0">
                <a:pos x="connsiteX2" y="connsiteY2"/>
              </a:cxn>
              <a:cxn ang="0">
                <a:pos x="connsiteX3" y="connsiteY3"/>
              </a:cxn>
            </a:cxnLst>
            <a:rect l="l" t="t" r="r" b="b"/>
            <a:pathLst>
              <a:path w="10565766" h="5417912">
                <a:moveTo>
                  <a:pt x="0" y="0"/>
                </a:moveTo>
                <a:lnTo>
                  <a:pt x="10565766" y="0"/>
                </a:lnTo>
                <a:lnTo>
                  <a:pt x="10565766" y="5417912"/>
                </a:lnTo>
                <a:lnTo>
                  <a:pt x="0" y="541791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796805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34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7" name="Picture Placeholder 6">
            <a:extLst>
              <a:ext uri="{FF2B5EF4-FFF2-40B4-BE49-F238E27FC236}">
                <a16:creationId xmlns:a16="http://schemas.microsoft.com/office/drawing/2014/main" id="{18D4FDBA-98B3-4E49-BC6A-3E1DAE936925}"/>
              </a:ext>
            </a:extLst>
          </p:cNvPr>
          <p:cNvSpPr>
            <a:spLocks noGrp="1"/>
          </p:cNvSpPr>
          <p:nvPr>
            <p:ph type="pic" sz="quarter" idx="165" hasCustomPrompt="1"/>
          </p:nvPr>
        </p:nvSpPr>
        <p:spPr>
          <a:xfrm>
            <a:off x="1577767" y="1006418"/>
            <a:ext cx="3114060" cy="3114060"/>
          </a:xfrm>
          <a:custGeom>
            <a:avLst/>
            <a:gdLst>
              <a:gd name="connsiteX0" fmla="*/ 1557030 w 3114060"/>
              <a:gd name="connsiteY0" fmla="*/ 0 h 3114060"/>
              <a:gd name="connsiteX1" fmla="*/ 3114060 w 3114060"/>
              <a:gd name="connsiteY1" fmla="*/ 1557030 h 3114060"/>
              <a:gd name="connsiteX2" fmla="*/ 1557030 w 3114060"/>
              <a:gd name="connsiteY2" fmla="*/ 3114060 h 3114060"/>
              <a:gd name="connsiteX3" fmla="*/ 0 w 3114060"/>
              <a:gd name="connsiteY3" fmla="*/ 1557030 h 3114060"/>
              <a:gd name="connsiteX4" fmla="*/ 1557030 w 3114060"/>
              <a:gd name="connsiteY4" fmla="*/ 0 h 3114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060" h="3114060">
                <a:moveTo>
                  <a:pt x="1557030" y="0"/>
                </a:moveTo>
                <a:cubicBezTo>
                  <a:pt x="2416954" y="0"/>
                  <a:pt x="3114060" y="697106"/>
                  <a:pt x="3114060" y="1557030"/>
                </a:cubicBezTo>
                <a:cubicBezTo>
                  <a:pt x="3114060" y="2416954"/>
                  <a:pt x="2416954" y="3114060"/>
                  <a:pt x="1557030" y="3114060"/>
                </a:cubicBezTo>
                <a:cubicBezTo>
                  <a:pt x="697106" y="3114060"/>
                  <a:pt x="0" y="2416954"/>
                  <a:pt x="0" y="1557030"/>
                </a:cubicBezTo>
                <a:cubicBezTo>
                  <a:pt x="0" y="697106"/>
                  <a:pt x="697106" y="0"/>
                  <a:pt x="1557030"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813899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35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F4EF103-F967-4830-ABE6-2FF9566837B2}"/>
              </a:ext>
            </a:extLst>
          </p:cNvPr>
          <p:cNvSpPr>
            <a:spLocks noGrp="1"/>
          </p:cNvSpPr>
          <p:nvPr>
            <p:ph type="pic" sz="quarter" idx="167" hasCustomPrompt="1"/>
          </p:nvPr>
        </p:nvSpPr>
        <p:spPr>
          <a:xfrm>
            <a:off x="6096002" y="2023857"/>
            <a:ext cx="3048000" cy="2760178"/>
          </a:xfrm>
          <a:custGeom>
            <a:avLst/>
            <a:gdLst>
              <a:gd name="connsiteX0" fmla="*/ 0 w 3048000"/>
              <a:gd name="connsiteY0" fmla="*/ 0 h 2760178"/>
              <a:gd name="connsiteX1" fmla="*/ 3048000 w 3048000"/>
              <a:gd name="connsiteY1" fmla="*/ 0 h 2760178"/>
              <a:gd name="connsiteX2" fmla="*/ 3048000 w 3048000"/>
              <a:gd name="connsiteY2" fmla="*/ 2760178 h 2760178"/>
              <a:gd name="connsiteX3" fmla="*/ 0 w 3048000"/>
              <a:gd name="connsiteY3" fmla="*/ 2760178 h 2760178"/>
            </a:gdLst>
            <a:ahLst/>
            <a:cxnLst>
              <a:cxn ang="0">
                <a:pos x="connsiteX0" y="connsiteY0"/>
              </a:cxn>
              <a:cxn ang="0">
                <a:pos x="connsiteX1" y="connsiteY1"/>
              </a:cxn>
              <a:cxn ang="0">
                <a:pos x="connsiteX2" y="connsiteY2"/>
              </a:cxn>
              <a:cxn ang="0">
                <a:pos x="connsiteX3" y="connsiteY3"/>
              </a:cxn>
            </a:cxnLst>
            <a:rect l="l" t="t" r="r" b="b"/>
            <a:pathLst>
              <a:path w="3048000" h="2760178">
                <a:moveTo>
                  <a:pt x="0" y="0"/>
                </a:moveTo>
                <a:lnTo>
                  <a:pt x="3048000" y="0"/>
                </a:lnTo>
                <a:lnTo>
                  <a:pt x="3048000" y="2760178"/>
                </a:lnTo>
                <a:lnTo>
                  <a:pt x="0" y="2760178"/>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51163D26-4E19-44EE-9C8D-231370E5D6FF}"/>
              </a:ext>
            </a:extLst>
          </p:cNvPr>
          <p:cNvSpPr>
            <a:spLocks noGrp="1"/>
          </p:cNvSpPr>
          <p:nvPr>
            <p:ph type="pic" sz="quarter" idx="166" hasCustomPrompt="1"/>
          </p:nvPr>
        </p:nvSpPr>
        <p:spPr>
          <a:xfrm>
            <a:off x="3048002" y="2023857"/>
            <a:ext cx="3048000" cy="2760178"/>
          </a:xfrm>
          <a:custGeom>
            <a:avLst/>
            <a:gdLst>
              <a:gd name="connsiteX0" fmla="*/ 0 w 3048000"/>
              <a:gd name="connsiteY0" fmla="*/ 0 h 2760178"/>
              <a:gd name="connsiteX1" fmla="*/ 3048000 w 3048000"/>
              <a:gd name="connsiteY1" fmla="*/ 0 h 2760178"/>
              <a:gd name="connsiteX2" fmla="*/ 3048000 w 3048000"/>
              <a:gd name="connsiteY2" fmla="*/ 2760178 h 2760178"/>
              <a:gd name="connsiteX3" fmla="*/ 0 w 3048000"/>
              <a:gd name="connsiteY3" fmla="*/ 2760178 h 2760178"/>
            </a:gdLst>
            <a:ahLst/>
            <a:cxnLst>
              <a:cxn ang="0">
                <a:pos x="connsiteX0" y="connsiteY0"/>
              </a:cxn>
              <a:cxn ang="0">
                <a:pos x="connsiteX1" y="connsiteY1"/>
              </a:cxn>
              <a:cxn ang="0">
                <a:pos x="connsiteX2" y="connsiteY2"/>
              </a:cxn>
              <a:cxn ang="0">
                <a:pos x="connsiteX3" y="connsiteY3"/>
              </a:cxn>
            </a:cxnLst>
            <a:rect l="l" t="t" r="r" b="b"/>
            <a:pathLst>
              <a:path w="3048000" h="2760178">
                <a:moveTo>
                  <a:pt x="0" y="0"/>
                </a:moveTo>
                <a:lnTo>
                  <a:pt x="3048000" y="0"/>
                </a:lnTo>
                <a:lnTo>
                  <a:pt x="3048000" y="2760178"/>
                </a:lnTo>
                <a:lnTo>
                  <a:pt x="0" y="276017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22F7CFD0-B809-4045-863F-CBD871BBDB17}"/>
              </a:ext>
            </a:extLst>
          </p:cNvPr>
          <p:cNvSpPr>
            <a:spLocks noGrp="1"/>
          </p:cNvSpPr>
          <p:nvPr>
            <p:ph type="pic" sz="quarter" idx="165" hasCustomPrompt="1"/>
          </p:nvPr>
        </p:nvSpPr>
        <p:spPr>
          <a:xfrm>
            <a:off x="0" y="2023857"/>
            <a:ext cx="3048000" cy="2760178"/>
          </a:xfrm>
          <a:custGeom>
            <a:avLst/>
            <a:gdLst>
              <a:gd name="connsiteX0" fmla="*/ 0 w 3048000"/>
              <a:gd name="connsiteY0" fmla="*/ 0 h 2760178"/>
              <a:gd name="connsiteX1" fmla="*/ 3048000 w 3048000"/>
              <a:gd name="connsiteY1" fmla="*/ 0 h 2760178"/>
              <a:gd name="connsiteX2" fmla="*/ 3048000 w 3048000"/>
              <a:gd name="connsiteY2" fmla="*/ 2760178 h 2760178"/>
              <a:gd name="connsiteX3" fmla="*/ 0 w 3048000"/>
              <a:gd name="connsiteY3" fmla="*/ 2760178 h 2760178"/>
            </a:gdLst>
            <a:ahLst/>
            <a:cxnLst>
              <a:cxn ang="0">
                <a:pos x="connsiteX0" y="connsiteY0"/>
              </a:cxn>
              <a:cxn ang="0">
                <a:pos x="connsiteX1" y="connsiteY1"/>
              </a:cxn>
              <a:cxn ang="0">
                <a:pos x="connsiteX2" y="connsiteY2"/>
              </a:cxn>
              <a:cxn ang="0">
                <a:pos x="connsiteX3" y="connsiteY3"/>
              </a:cxn>
            </a:cxnLst>
            <a:rect l="l" t="t" r="r" b="b"/>
            <a:pathLst>
              <a:path w="3048000" h="2760178">
                <a:moveTo>
                  <a:pt x="0" y="0"/>
                </a:moveTo>
                <a:lnTo>
                  <a:pt x="3048000" y="0"/>
                </a:lnTo>
                <a:lnTo>
                  <a:pt x="3048000" y="2760178"/>
                </a:lnTo>
                <a:lnTo>
                  <a:pt x="0" y="2760178"/>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A3F29110-0F43-4838-8E5A-A100D2681091}"/>
              </a:ext>
            </a:extLst>
          </p:cNvPr>
          <p:cNvSpPr>
            <a:spLocks noGrp="1"/>
          </p:cNvSpPr>
          <p:nvPr>
            <p:ph type="pic" sz="quarter" idx="168" hasCustomPrompt="1"/>
          </p:nvPr>
        </p:nvSpPr>
        <p:spPr>
          <a:xfrm>
            <a:off x="9144000" y="2023857"/>
            <a:ext cx="3048000" cy="2760178"/>
          </a:xfrm>
          <a:custGeom>
            <a:avLst/>
            <a:gdLst>
              <a:gd name="connsiteX0" fmla="*/ 0 w 3048000"/>
              <a:gd name="connsiteY0" fmla="*/ 0 h 2760178"/>
              <a:gd name="connsiteX1" fmla="*/ 3048000 w 3048000"/>
              <a:gd name="connsiteY1" fmla="*/ 0 h 2760178"/>
              <a:gd name="connsiteX2" fmla="*/ 3048000 w 3048000"/>
              <a:gd name="connsiteY2" fmla="*/ 2760178 h 2760178"/>
              <a:gd name="connsiteX3" fmla="*/ 0 w 3048000"/>
              <a:gd name="connsiteY3" fmla="*/ 2760178 h 2760178"/>
            </a:gdLst>
            <a:ahLst/>
            <a:cxnLst>
              <a:cxn ang="0">
                <a:pos x="connsiteX0" y="connsiteY0"/>
              </a:cxn>
              <a:cxn ang="0">
                <a:pos x="connsiteX1" y="connsiteY1"/>
              </a:cxn>
              <a:cxn ang="0">
                <a:pos x="connsiteX2" y="connsiteY2"/>
              </a:cxn>
              <a:cxn ang="0">
                <a:pos x="connsiteX3" y="connsiteY3"/>
              </a:cxn>
            </a:cxnLst>
            <a:rect l="l" t="t" r="r" b="b"/>
            <a:pathLst>
              <a:path w="3048000" h="2760178">
                <a:moveTo>
                  <a:pt x="0" y="0"/>
                </a:moveTo>
                <a:lnTo>
                  <a:pt x="3048000" y="0"/>
                </a:lnTo>
                <a:lnTo>
                  <a:pt x="3048000" y="2760178"/>
                </a:lnTo>
                <a:lnTo>
                  <a:pt x="0" y="276017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3337662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36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FFB4D02D-C881-4351-9A9F-46FEEAC2AEA1}"/>
              </a:ext>
            </a:extLst>
          </p:cNvPr>
          <p:cNvSpPr>
            <a:spLocks noGrp="1"/>
          </p:cNvSpPr>
          <p:nvPr>
            <p:ph type="pic" sz="quarter" idx="167" hasCustomPrompt="1"/>
          </p:nvPr>
        </p:nvSpPr>
        <p:spPr>
          <a:xfrm>
            <a:off x="6176998" y="1930375"/>
            <a:ext cx="2353141" cy="2329597"/>
          </a:xfrm>
          <a:custGeom>
            <a:avLst/>
            <a:gdLst>
              <a:gd name="connsiteX0" fmla="*/ 0 w 2353141"/>
              <a:gd name="connsiteY0" fmla="*/ 0 h 2329597"/>
              <a:gd name="connsiteX1" fmla="*/ 2353141 w 2353141"/>
              <a:gd name="connsiteY1" fmla="*/ 0 h 2329597"/>
              <a:gd name="connsiteX2" fmla="*/ 2353141 w 2353141"/>
              <a:gd name="connsiteY2" fmla="*/ 2329597 h 2329597"/>
              <a:gd name="connsiteX3" fmla="*/ 0 w 2353141"/>
              <a:gd name="connsiteY3" fmla="*/ 2329597 h 2329597"/>
            </a:gdLst>
            <a:ahLst/>
            <a:cxnLst>
              <a:cxn ang="0">
                <a:pos x="connsiteX0" y="connsiteY0"/>
              </a:cxn>
              <a:cxn ang="0">
                <a:pos x="connsiteX1" y="connsiteY1"/>
              </a:cxn>
              <a:cxn ang="0">
                <a:pos x="connsiteX2" y="connsiteY2"/>
              </a:cxn>
              <a:cxn ang="0">
                <a:pos x="connsiteX3" y="connsiteY3"/>
              </a:cxn>
            </a:cxnLst>
            <a:rect l="l" t="t" r="r" b="b"/>
            <a:pathLst>
              <a:path w="2353141" h="2329597">
                <a:moveTo>
                  <a:pt x="0" y="0"/>
                </a:moveTo>
                <a:lnTo>
                  <a:pt x="2353141" y="0"/>
                </a:lnTo>
                <a:lnTo>
                  <a:pt x="2353141" y="2329597"/>
                </a:lnTo>
                <a:lnTo>
                  <a:pt x="0" y="2329597"/>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8EE07B21-4F62-454D-B005-CF6376789AF1}"/>
              </a:ext>
            </a:extLst>
          </p:cNvPr>
          <p:cNvSpPr>
            <a:spLocks noGrp="1"/>
          </p:cNvSpPr>
          <p:nvPr>
            <p:ph type="pic" sz="quarter" idx="166" hasCustomPrompt="1"/>
          </p:nvPr>
        </p:nvSpPr>
        <p:spPr>
          <a:xfrm>
            <a:off x="3602184" y="1930375"/>
            <a:ext cx="2353141" cy="2329596"/>
          </a:xfrm>
          <a:custGeom>
            <a:avLst/>
            <a:gdLst>
              <a:gd name="connsiteX0" fmla="*/ 0 w 2353141"/>
              <a:gd name="connsiteY0" fmla="*/ 0 h 2329596"/>
              <a:gd name="connsiteX1" fmla="*/ 2353141 w 2353141"/>
              <a:gd name="connsiteY1" fmla="*/ 0 h 2329596"/>
              <a:gd name="connsiteX2" fmla="*/ 2353141 w 2353141"/>
              <a:gd name="connsiteY2" fmla="*/ 2329596 h 2329596"/>
              <a:gd name="connsiteX3" fmla="*/ 0 w 2353141"/>
              <a:gd name="connsiteY3" fmla="*/ 2329596 h 2329596"/>
            </a:gdLst>
            <a:ahLst/>
            <a:cxnLst>
              <a:cxn ang="0">
                <a:pos x="connsiteX0" y="connsiteY0"/>
              </a:cxn>
              <a:cxn ang="0">
                <a:pos x="connsiteX1" y="connsiteY1"/>
              </a:cxn>
              <a:cxn ang="0">
                <a:pos x="connsiteX2" y="connsiteY2"/>
              </a:cxn>
              <a:cxn ang="0">
                <a:pos x="connsiteX3" y="connsiteY3"/>
              </a:cxn>
            </a:cxnLst>
            <a:rect l="l" t="t" r="r" b="b"/>
            <a:pathLst>
              <a:path w="2353141" h="2329596">
                <a:moveTo>
                  <a:pt x="0" y="0"/>
                </a:moveTo>
                <a:lnTo>
                  <a:pt x="2353141" y="0"/>
                </a:lnTo>
                <a:lnTo>
                  <a:pt x="2353141" y="2329596"/>
                </a:lnTo>
                <a:lnTo>
                  <a:pt x="0" y="232959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9844F67F-0268-4199-93CE-D59A41CBA13A}"/>
              </a:ext>
            </a:extLst>
          </p:cNvPr>
          <p:cNvSpPr>
            <a:spLocks noGrp="1"/>
          </p:cNvSpPr>
          <p:nvPr>
            <p:ph type="pic" sz="quarter" idx="165" hasCustomPrompt="1"/>
          </p:nvPr>
        </p:nvSpPr>
        <p:spPr>
          <a:xfrm>
            <a:off x="1027369" y="1930375"/>
            <a:ext cx="2353141" cy="2329596"/>
          </a:xfrm>
          <a:custGeom>
            <a:avLst/>
            <a:gdLst>
              <a:gd name="connsiteX0" fmla="*/ 0 w 2353141"/>
              <a:gd name="connsiteY0" fmla="*/ 0 h 2329596"/>
              <a:gd name="connsiteX1" fmla="*/ 2353141 w 2353141"/>
              <a:gd name="connsiteY1" fmla="*/ 0 h 2329596"/>
              <a:gd name="connsiteX2" fmla="*/ 2353141 w 2353141"/>
              <a:gd name="connsiteY2" fmla="*/ 2329596 h 2329596"/>
              <a:gd name="connsiteX3" fmla="*/ 0 w 2353141"/>
              <a:gd name="connsiteY3" fmla="*/ 2329596 h 2329596"/>
            </a:gdLst>
            <a:ahLst/>
            <a:cxnLst>
              <a:cxn ang="0">
                <a:pos x="connsiteX0" y="connsiteY0"/>
              </a:cxn>
              <a:cxn ang="0">
                <a:pos x="connsiteX1" y="connsiteY1"/>
              </a:cxn>
              <a:cxn ang="0">
                <a:pos x="connsiteX2" y="connsiteY2"/>
              </a:cxn>
              <a:cxn ang="0">
                <a:pos x="connsiteX3" y="connsiteY3"/>
              </a:cxn>
            </a:cxnLst>
            <a:rect l="l" t="t" r="r" b="b"/>
            <a:pathLst>
              <a:path w="2353141" h="2329596">
                <a:moveTo>
                  <a:pt x="0" y="0"/>
                </a:moveTo>
                <a:lnTo>
                  <a:pt x="2353141" y="0"/>
                </a:lnTo>
                <a:lnTo>
                  <a:pt x="2353141" y="2329596"/>
                </a:lnTo>
                <a:lnTo>
                  <a:pt x="0" y="2329596"/>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031194BC-50A8-432F-ACFC-DD0790DD789D}"/>
              </a:ext>
            </a:extLst>
          </p:cNvPr>
          <p:cNvSpPr>
            <a:spLocks noGrp="1"/>
          </p:cNvSpPr>
          <p:nvPr>
            <p:ph type="pic" sz="quarter" idx="168" hasCustomPrompt="1"/>
          </p:nvPr>
        </p:nvSpPr>
        <p:spPr>
          <a:xfrm>
            <a:off x="8811492" y="1930375"/>
            <a:ext cx="2353141" cy="2329597"/>
          </a:xfrm>
          <a:custGeom>
            <a:avLst/>
            <a:gdLst>
              <a:gd name="connsiteX0" fmla="*/ 0 w 2353141"/>
              <a:gd name="connsiteY0" fmla="*/ 0 h 2329597"/>
              <a:gd name="connsiteX1" fmla="*/ 2353141 w 2353141"/>
              <a:gd name="connsiteY1" fmla="*/ 0 h 2329597"/>
              <a:gd name="connsiteX2" fmla="*/ 2353141 w 2353141"/>
              <a:gd name="connsiteY2" fmla="*/ 2329597 h 2329597"/>
              <a:gd name="connsiteX3" fmla="*/ 0 w 2353141"/>
              <a:gd name="connsiteY3" fmla="*/ 2329597 h 2329597"/>
            </a:gdLst>
            <a:ahLst/>
            <a:cxnLst>
              <a:cxn ang="0">
                <a:pos x="connsiteX0" y="connsiteY0"/>
              </a:cxn>
              <a:cxn ang="0">
                <a:pos x="connsiteX1" y="connsiteY1"/>
              </a:cxn>
              <a:cxn ang="0">
                <a:pos x="connsiteX2" y="connsiteY2"/>
              </a:cxn>
              <a:cxn ang="0">
                <a:pos x="connsiteX3" y="connsiteY3"/>
              </a:cxn>
            </a:cxnLst>
            <a:rect l="l" t="t" r="r" b="b"/>
            <a:pathLst>
              <a:path w="2353141" h="2329597">
                <a:moveTo>
                  <a:pt x="0" y="0"/>
                </a:moveTo>
                <a:lnTo>
                  <a:pt x="2353141" y="0"/>
                </a:lnTo>
                <a:lnTo>
                  <a:pt x="2353141" y="2329597"/>
                </a:lnTo>
                <a:lnTo>
                  <a:pt x="0" y="232959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5384371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37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A61694F7-CB50-430A-9EFF-1BA961B449FA}"/>
              </a:ext>
            </a:extLst>
          </p:cNvPr>
          <p:cNvSpPr>
            <a:spLocks noGrp="1"/>
          </p:cNvSpPr>
          <p:nvPr>
            <p:ph type="pic" sz="quarter" idx="169" hasCustomPrompt="1"/>
          </p:nvPr>
        </p:nvSpPr>
        <p:spPr>
          <a:xfrm>
            <a:off x="3475804" y="4264657"/>
            <a:ext cx="5240392" cy="1978071"/>
          </a:xfrm>
          <a:custGeom>
            <a:avLst/>
            <a:gdLst>
              <a:gd name="connsiteX0" fmla="*/ 0 w 5240392"/>
              <a:gd name="connsiteY0" fmla="*/ 0 h 1978071"/>
              <a:gd name="connsiteX1" fmla="*/ 5240392 w 5240392"/>
              <a:gd name="connsiteY1" fmla="*/ 0 h 1978071"/>
              <a:gd name="connsiteX2" fmla="*/ 5240392 w 5240392"/>
              <a:gd name="connsiteY2" fmla="*/ 1978071 h 1978071"/>
              <a:gd name="connsiteX3" fmla="*/ 0 w 5240392"/>
              <a:gd name="connsiteY3" fmla="*/ 1978071 h 1978071"/>
            </a:gdLst>
            <a:ahLst/>
            <a:cxnLst>
              <a:cxn ang="0">
                <a:pos x="connsiteX0" y="connsiteY0"/>
              </a:cxn>
              <a:cxn ang="0">
                <a:pos x="connsiteX1" y="connsiteY1"/>
              </a:cxn>
              <a:cxn ang="0">
                <a:pos x="connsiteX2" y="connsiteY2"/>
              </a:cxn>
              <a:cxn ang="0">
                <a:pos x="connsiteX3" y="connsiteY3"/>
              </a:cxn>
            </a:cxnLst>
            <a:rect l="l" t="t" r="r" b="b"/>
            <a:pathLst>
              <a:path w="5240392" h="1978071">
                <a:moveTo>
                  <a:pt x="0" y="0"/>
                </a:moveTo>
                <a:lnTo>
                  <a:pt x="5240392" y="0"/>
                </a:lnTo>
                <a:lnTo>
                  <a:pt x="5240392" y="1978071"/>
                </a:lnTo>
                <a:lnTo>
                  <a:pt x="0" y="197807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B694C91F-C27A-45FF-8795-74AF46AFE938}"/>
              </a:ext>
            </a:extLst>
          </p:cNvPr>
          <p:cNvSpPr>
            <a:spLocks noGrp="1"/>
          </p:cNvSpPr>
          <p:nvPr>
            <p:ph type="pic" sz="quarter" idx="168" hasCustomPrompt="1"/>
          </p:nvPr>
        </p:nvSpPr>
        <p:spPr>
          <a:xfrm>
            <a:off x="810276" y="4264656"/>
            <a:ext cx="2574864" cy="1978071"/>
          </a:xfrm>
          <a:custGeom>
            <a:avLst/>
            <a:gdLst>
              <a:gd name="connsiteX0" fmla="*/ 0 w 2574864"/>
              <a:gd name="connsiteY0" fmla="*/ 0 h 1978071"/>
              <a:gd name="connsiteX1" fmla="*/ 2574864 w 2574864"/>
              <a:gd name="connsiteY1" fmla="*/ 0 h 1978071"/>
              <a:gd name="connsiteX2" fmla="*/ 2574864 w 2574864"/>
              <a:gd name="connsiteY2" fmla="*/ 1978071 h 1978071"/>
              <a:gd name="connsiteX3" fmla="*/ 0 w 2574864"/>
              <a:gd name="connsiteY3" fmla="*/ 1978071 h 1978071"/>
            </a:gdLst>
            <a:ahLst/>
            <a:cxnLst>
              <a:cxn ang="0">
                <a:pos x="connsiteX0" y="connsiteY0"/>
              </a:cxn>
              <a:cxn ang="0">
                <a:pos x="connsiteX1" y="connsiteY1"/>
              </a:cxn>
              <a:cxn ang="0">
                <a:pos x="connsiteX2" y="connsiteY2"/>
              </a:cxn>
              <a:cxn ang="0">
                <a:pos x="connsiteX3" y="connsiteY3"/>
              </a:cxn>
            </a:cxnLst>
            <a:rect l="l" t="t" r="r" b="b"/>
            <a:pathLst>
              <a:path w="2574864" h="1978071">
                <a:moveTo>
                  <a:pt x="0" y="0"/>
                </a:moveTo>
                <a:lnTo>
                  <a:pt x="2574864" y="0"/>
                </a:lnTo>
                <a:lnTo>
                  <a:pt x="2574864" y="1978071"/>
                </a:lnTo>
                <a:lnTo>
                  <a:pt x="0" y="1978071"/>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3BDFD25D-8911-4843-9323-19E4C53E0680}"/>
              </a:ext>
            </a:extLst>
          </p:cNvPr>
          <p:cNvSpPr>
            <a:spLocks noGrp="1"/>
          </p:cNvSpPr>
          <p:nvPr>
            <p:ph type="pic" sz="quarter" idx="170" hasCustomPrompt="1"/>
          </p:nvPr>
        </p:nvSpPr>
        <p:spPr>
          <a:xfrm>
            <a:off x="8806860" y="4264656"/>
            <a:ext cx="2574864" cy="1978070"/>
          </a:xfrm>
          <a:custGeom>
            <a:avLst/>
            <a:gdLst>
              <a:gd name="connsiteX0" fmla="*/ 0 w 2574864"/>
              <a:gd name="connsiteY0" fmla="*/ 0 h 1978070"/>
              <a:gd name="connsiteX1" fmla="*/ 2574864 w 2574864"/>
              <a:gd name="connsiteY1" fmla="*/ 0 h 1978070"/>
              <a:gd name="connsiteX2" fmla="*/ 2574864 w 2574864"/>
              <a:gd name="connsiteY2" fmla="*/ 1978070 h 1978070"/>
              <a:gd name="connsiteX3" fmla="*/ 0 w 2574864"/>
              <a:gd name="connsiteY3" fmla="*/ 1978070 h 1978070"/>
            </a:gdLst>
            <a:ahLst/>
            <a:cxnLst>
              <a:cxn ang="0">
                <a:pos x="connsiteX0" y="connsiteY0"/>
              </a:cxn>
              <a:cxn ang="0">
                <a:pos x="connsiteX1" y="connsiteY1"/>
              </a:cxn>
              <a:cxn ang="0">
                <a:pos x="connsiteX2" y="connsiteY2"/>
              </a:cxn>
              <a:cxn ang="0">
                <a:pos x="connsiteX3" y="connsiteY3"/>
              </a:cxn>
            </a:cxnLst>
            <a:rect l="l" t="t" r="r" b="b"/>
            <a:pathLst>
              <a:path w="2574864" h="1978070">
                <a:moveTo>
                  <a:pt x="0" y="0"/>
                </a:moveTo>
                <a:lnTo>
                  <a:pt x="2574864" y="0"/>
                </a:lnTo>
                <a:lnTo>
                  <a:pt x="2574864" y="1978070"/>
                </a:lnTo>
                <a:lnTo>
                  <a:pt x="0" y="197807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25871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38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235BD0E-C997-4FD9-9E81-FDC47B06B539}"/>
              </a:ext>
            </a:extLst>
          </p:cNvPr>
          <p:cNvSpPr>
            <a:spLocks noGrp="1"/>
          </p:cNvSpPr>
          <p:nvPr>
            <p:ph type="pic" sz="quarter" idx="169" hasCustomPrompt="1"/>
          </p:nvPr>
        </p:nvSpPr>
        <p:spPr>
          <a:xfrm>
            <a:off x="3048000" y="3846930"/>
            <a:ext cx="3048000" cy="2214261"/>
          </a:xfrm>
          <a:custGeom>
            <a:avLst/>
            <a:gdLst>
              <a:gd name="connsiteX0" fmla="*/ 3048000 w 3048000"/>
              <a:gd name="connsiteY0" fmla="*/ 0 h 2214261"/>
              <a:gd name="connsiteX1" fmla="*/ 3048000 w 3048000"/>
              <a:gd name="connsiteY1" fmla="*/ 2053659 h 2214261"/>
              <a:gd name="connsiteX2" fmla="*/ 0 w 3048000"/>
              <a:gd name="connsiteY2" fmla="*/ 2214261 h 2214261"/>
              <a:gd name="connsiteX3" fmla="*/ 0 w 3048000"/>
              <a:gd name="connsiteY3" fmla="*/ 160602 h 2214261"/>
            </a:gdLst>
            <a:ahLst/>
            <a:cxnLst>
              <a:cxn ang="0">
                <a:pos x="connsiteX0" y="connsiteY0"/>
              </a:cxn>
              <a:cxn ang="0">
                <a:pos x="connsiteX1" y="connsiteY1"/>
              </a:cxn>
              <a:cxn ang="0">
                <a:pos x="connsiteX2" y="connsiteY2"/>
              </a:cxn>
              <a:cxn ang="0">
                <a:pos x="connsiteX3" y="connsiteY3"/>
              </a:cxn>
            </a:cxnLst>
            <a:rect l="l" t="t" r="r" b="b"/>
            <a:pathLst>
              <a:path w="3048000" h="2214261">
                <a:moveTo>
                  <a:pt x="3048000" y="0"/>
                </a:moveTo>
                <a:lnTo>
                  <a:pt x="3048000" y="2053659"/>
                </a:lnTo>
                <a:lnTo>
                  <a:pt x="0" y="2214261"/>
                </a:lnTo>
                <a:lnTo>
                  <a:pt x="0" y="16060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1" name="Picture Placeholder 10">
            <a:extLst>
              <a:ext uri="{FF2B5EF4-FFF2-40B4-BE49-F238E27FC236}">
                <a16:creationId xmlns:a16="http://schemas.microsoft.com/office/drawing/2014/main" id="{F4EC38EF-08E4-483C-B34A-11014972C006}"/>
              </a:ext>
            </a:extLst>
          </p:cNvPr>
          <p:cNvSpPr>
            <a:spLocks noGrp="1"/>
          </p:cNvSpPr>
          <p:nvPr>
            <p:ph type="pic" sz="quarter" idx="168" hasCustomPrompt="1"/>
          </p:nvPr>
        </p:nvSpPr>
        <p:spPr>
          <a:xfrm>
            <a:off x="0" y="1953874"/>
            <a:ext cx="3048000" cy="2053659"/>
          </a:xfrm>
          <a:custGeom>
            <a:avLst/>
            <a:gdLst>
              <a:gd name="connsiteX0" fmla="*/ 3048000 w 3048000"/>
              <a:gd name="connsiteY0" fmla="*/ 0 h 2053659"/>
              <a:gd name="connsiteX1" fmla="*/ 3048000 w 3048000"/>
              <a:gd name="connsiteY1" fmla="*/ 2053659 h 2053659"/>
              <a:gd name="connsiteX2" fmla="*/ 0 w 3048000"/>
              <a:gd name="connsiteY2" fmla="*/ 1893057 h 2053659"/>
              <a:gd name="connsiteX3" fmla="*/ 0 w 3048000"/>
              <a:gd name="connsiteY3" fmla="*/ 254572 h 2053659"/>
            </a:gdLst>
            <a:ahLst/>
            <a:cxnLst>
              <a:cxn ang="0">
                <a:pos x="connsiteX0" y="connsiteY0"/>
              </a:cxn>
              <a:cxn ang="0">
                <a:pos x="connsiteX1" y="connsiteY1"/>
              </a:cxn>
              <a:cxn ang="0">
                <a:pos x="connsiteX2" y="connsiteY2"/>
              </a:cxn>
              <a:cxn ang="0">
                <a:pos x="connsiteX3" y="connsiteY3"/>
              </a:cxn>
            </a:cxnLst>
            <a:rect l="l" t="t" r="r" b="b"/>
            <a:pathLst>
              <a:path w="3048000" h="2053659">
                <a:moveTo>
                  <a:pt x="3048000" y="0"/>
                </a:moveTo>
                <a:lnTo>
                  <a:pt x="3048000" y="2053659"/>
                </a:lnTo>
                <a:lnTo>
                  <a:pt x="0" y="1893057"/>
                </a:lnTo>
                <a:lnTo>
                  <a:pt x="0" y="254572"/>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3C8FFBA1-95F6-4A1F-9E70-7C78C1B4788A}"/>
              </a:ext>
            </a:extLst>
          </p:cNvPr>
          <p:cNvSpPr>
            <a:spLocks noGrp="1"/>
          </p:cNvSpPr>
          <p:nvPr>
            <p:ph type="pic" sz="quarter" idx="170" hasCustomPrompt="1"/>
          </p:nvPr>
        </p:nvSpPr>
        <p:spPr>
          <a:xfrm>
            <a:off x="6096000" y="1953874"/>
            <a:ext cx="3048000" cy="2053659"/>
          </a:xfrm>
          <a:custGeom>
            <a:avLst/>
            <a:gdLst>
              <a:gd name="connsiteX0" fmla="*/ 3048000 w 3048000"/>
              <a:gd name="connsiteY0" fmla="*/ 0 h 2053659"/>
              <a:gd name="connsiteX1" fmla="*/ 3048000 w 3048000"/>
              <a:gd name="connsiteY1" fmla="*/ 2053659 h 2053659"/>
              <a:gd name="connsiteX2" fmla="*/ 0 w 3048000"/>
              <a:gd name="connsiteY2" fmla="*/ 1893057 h 2053659"/>
              <a:gd name="connsiteX3" fmla="*/ 0 w 3048000"/>
              <a:gd name="connsiteY3" fmla="*/ 254572 h 2053659"/>
            </a:gdLst>
            <a:ahLst/>
            <a:cxnLst>
              <a:cxn ang="0">
                <a:pos x="connsiteX0" y="connsiteY0"/>
              </a:cxn>
              <a:cxn ang="0">
                <a:pos x="connsiteX1" y="connsiteY1"/>
              </a:cxn>
              <a:cxn ang="0">
                <a:pos x="connsiteX2" y="connsiteY2"/>
              </a:cxn>
              <a:cxn ang="0">
                <a:pos x="connsiteX3" y="connsiteY3"/>
              </a:cxn>
            </a:cxnLst>
            <a:rect l="l" t="t" r="r" b="b"/>
            <a:pathLst>
              <a:path w="3048000" h="2053659">
                <a:moveTo>
                  <a:pt x="3048000" y="0"/>
                </a:moveTo>
                <a:lnTo>
                  <a:pt x="3048000" y="2053659"/>
                </a:lnTo>
                <a:lnTo>
                  <a:pt x="0" y="1893057"/>
                </a:lnTo>
                <a:lnTo>
                  <a:pt x="0" y="254572"/>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CF341A98-EB04-4845-BEBD-F892FFD0579A}"/>
              </a:ext>
            </a:extLst>
          </p:cNvPr>
          <p:cNvSpPr>
            <a:spLocks noGrp="1"/>
          </p:cNvSpPr>
          <p:nvPr>
            <p:ph type="pic" sz="quarter" idx="171" hasCustomPrompt="1"/>
          </p:nvPr>
        </p:nvSpPr>
        <p:spPr>
          <a:xfrm>
            <a:off x="9144000" y="3846929"/>
            <a:ext cx="3048000" cy="2214261"/>
          </a:xfrm>
          <a:custGeom>
            <a:avLst/>
            <a:gdLst>
              <a:gd name="connsiteX0" fmla="*/ 3048000 w 3048000"/>
              <a:gd name="connsiteY0" fmla="*/ 0 h 2214261"/>
              <a:gd name="connsiteX1" fmla="*/ 3048000 w 3048000"/>
              <a:gd name="connsiteY1" fmla="*/ 2053659 h 2214261"/>
              <a:gd name="connsiteX2" fmla="*/ 0 w 3048000"/>
              <a:gd name="connsiteY2" fmla="*/ 2214261 h 2214261"/>
              <a:gd name="connsiteX3" fmla="*/ 0 w 3048000"/>
              <a:gd name="connsiteY3" fmla="*/ 160602 h 2214261"/>
            </a:gdLst>
            <a:ahLst/>
            <a:cxnLst>
              <a:cxn ang="0">
                <a:pos x="connsiteX0" y="connsiteY0"/>
              </a:cxn>
              <a:cxn ang="0">
                <a:pos x="connsiteX1" y="connsiteY1"/>
              </a:cxn>
              <a:cxn ang="0">
                <a:pos x="connsiteX2" y="connsiteY2"/>
              </a:cxn>
              <a:cxn ang="0">
                <a:pos x="connsiteX3" y="connsiteY3"/>
              </a:cxn>
            </a:cxnLst>
            <a:rect l="l" t="t" r="r" b="b"/>
            <a:pathLst>
              <a:path w="3048000" h="2214261">
                <a:moveTo>
                  <a:pt x="3048000" y="0"/>
                </a:moveTo>
                <a:lnTo>
                  <a:pt x="3048000" y="2053659"/>
                </a:lnTo>
                <a:lnTo>
                  <a:pt x="0" y="2214261"/>
                </a:lnTo>
                <a:lnTo>
                  <a:pt x="0" y="16060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015526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39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3D7F96F7-FF6F-486F-8877-141B3D0EA589}"/>
              </a:ext>
            </a:extLst>
          </p:cNvPr>
          <p:cNvSpPr>
            <a:spLocks noGrp="1"/>
          </p:cNvSpPr>
          <p:nvPr>
            <p:ph type="pic" sz="quarter" idx="171" hasCustomPrompt="1"/>
          </p:nvPr>
        </p:nvSpPr>
        <p:spPr>
          <a:xfrm>
            <a:off x="7150959" y="2106389"/>
            <a:ext cx="1868781" cy="2529115"/>
          </a:xfrm>
          <a:custGeom>
            <a:avLst/>
            <a:gdLst>
              <a:gd name="connsiteX0" fmla="*/ 0 w 1868781"/>
              <a:gd name="connsiteY0" fmla="*/ 0 h 2529115"/>
              <a:gd name="connsiteX1" fmla="*/ 1868781 w 1868781"/>
              <a:gd name="connsiteY1" fmla="*/ 0 h 2529115"/>
              <a:gd name="connsiteX2" fmla="*/ 1868781 w 1868781"/>
              <a:gd name="connsiteY2" fmla="*/ 2529115 h 2529115"/>
              <a:gd name="connsiteX3" fmla="*/ 0 w 1868781"/>
              <a:gd name="connsiteY3" fmla="*/ 2529115 h 2529115"/>
            </a:gdLst>
            <a:ahLst/>
            <a:cxnLst>
              <a:cxn ang="0">
                <a:pos x="connsiteX0" y="connsiteY0"/>
              </a:cxn>
              <a:cxn ang="0">
                <a:pos x="connsiteX1" y="connsiteY1"/>
              </a:cxn>
              <a:cxn ang="0">
                <a:pos x="connsiteX2" y="connsiteY2"/>
              </a:cxn>
              <a:cxn ang="0">
                <a:pos x="connsiteX3" y="connsiteY3"/>
              </a:cxn>
            </a:cxnLst>
            <a:rect l="l" t="t" r="r" b="b"/>
            <a:pathLst>
              <a:path w="1868781" h="2529115">
                <a:moveTo>
                  <a:pt x="0" y="0"/>
                </a:moveTo>
                <a:lnTo>
                  <a:pt x="1868781" y="0"/>
                </a:lnTo>
                <a:lnTo>
                  <a:pt x="1868781" y="2529115"/>
                </a:lnTo>
                <a:lnTo>
                  <a:pt x="0" y="2529115"/>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189CCA2F-1423-4DB9-83DA-01C0479C56DC}"/>
              </a:ext>
            </a:extLst>
          </p:cNvPr>
          <p:cNvSpPr>
            <a:spLocks noGrp="1"/>
          </p:cNvSpPr>
          <p:nvPr>
            <p:ph type="pic" sz="quarter" idx="169" hasCustomPrompt="1"/>
          </p:nvPr>
        </p:nvSpPr>
        <p:spPr>
          <a:xfrm>
            <a:off x="3172264" y="2106389"/>
            <a:ext cx="1868781" cy="2529115"/>
          </a:xfrm>
          <a:custGeom>
            <a:avLst/>
            <a:gdLst>
              <a:gd name="connsiteX0" fmla="*/ 0 w 1868781"/>
              <a:gd name="connsiteY0" fmla="*/ 0 h 2529115"/>
              <a:gd name="connsiteX1" fmla="*/ 1868781 w 1868781"/>
              <a:gd name="connsiteY1" fmla="*/ 0 h 2529115"/>
              <a:gd name="connsiteX2" fmla="*/ 1868781 w 1868781"/>
              <a:gd name="connsiteY2" fmla="*/ 2529115 h 2529115"/>
              <a:gd name="connsiteX3" fmla="*/ 0 w 1868781"/>
              <a:gd name="connsiteY3" fmla="*/ 2529115 h 2529115"/>
            </a:gdLst>
            <a:ahLst/>
            <a:cxnLst>
              <a:cxn ang="0">
                <a:pos x="connsiteX0" y="connsiteY0"/>
              </a:cxn>
              <a:cxn ang="0">
                <a:pos x="connsiteX1" y="connsiteY1"/>
              </a:cxn>
              <a:cxn ang="0">
                <a:pos x="connsiteX2" y="connsiteY2"/>
              </a:cxn>
              <a:cxn ang="0">
                <a:pos x="connsiteX3" y="connsiteY3"/>
              </a:cxn>
            </a:cxnLst>
            <a:rect l="l" t="t" r="r" b="b"/>
            <a:pathLst>
              <a:path w="1868781" h="2529115">
                <a:moveTo>
                  <a:pt x="0" y="0"/>
                </a:moveTo>
                <a:lnTo>
                  <a:pt x="1868781" y="0"/>
                </a:lnTo>
                <a:lnTo>
                  <a:pt x="1868781" y="2529115"/>
                </a:lnTo>
                <a:lnTo>
                  <a:pt x="0" y="25291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9723118D-55A3-4DDE-937C-4857320CE113}"/>
              </a:ext>
            </a:extLst>
          </p:cNvPr>
          <p:cNvSpPr>
            <a:spLocks noGrp="1"/>
          </p:cNvSpPr>
          <p:nvPr>
            <p:ph type="pic" sz="quarter" idx="168" hasCustomPrompt="1"/>
          </p:nvPr>
        </p:nvSpPr>
        <p:spPr>
          <a:xfrm>
            <a:off x="1182917" y="2106388"/>
            <a:ext cx="1868781" cy="2529115"/>
          </a:xfrm>
          <a:custGeom>
            <a:avLst/>
            <a:gdLst>
              <a:gd name="connsiteX0" fmla="*/ 0 w 1868781"/>
              <a:gd name="connsiteY0" fmla="*/ 0 h 2529115"/>
              <a:gd name="connsiteX1" fmla="*/ 1868781 w 1868781"/>
              <a:gd name="connsiteY1" fmla="*/ 0 h 2529115"/>
              <a:gd name="connsiteX2" fmla="*/ 1868781 w 1868781"/>
              <a:gd name="connsiteY2" fmla="*/ 2529115 h 2529115"/>
              <a:gd name="connsiteX3" fmla="*/ 0 w 1868781"/>
              <a:gd name="connsiteY3" fmla="*/ 2529115 h 2529115"/>
            </a:gdLst>
            <a:ahLst/>
            <a:cxnLst>
              <a:cxn ang="0">
                <a:pos x="connsiteX0" y="connsiteY0"/>
              </a:cxn>
              <a:cxn ang="0">
                <a:pos x="connsiteX1" y="connsiteY1"/>
              </a:cxn>
              <a:cxn ang="0">
                <a:pos x="connsiteX2" y="connsiteY2"/>
              </a:cxn>
              <a:cxn ang="0">
                <a:pos x="connsiteX3" y="connsiteY3"/>
              </a:cxn>
            </a:cxnLst>
            <a:rect l="l" t="t" r="r" b="b"/>
            <a:pathLst>
              <a:path w="1868781" h="2529115">
                <a:moveTo>
                  <a:pt x="0" y="0"/>
                </a:moveTo>
                <a:lnTo>
                  <a:pt x="1868781" y="0"/>
                </a:lnTo>
                <a:lnTo>
                  <a:pt x="1868781" y="2529115"/>
                </a:lnTo>
                <a:lnTo>
                  <a:pt x="0" y="2529115"/>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F8F89061-4D5F-4C93-835B-105691F1107F}"/>
              </a:ext>
            </a:extLst>
          </p:cNvPr>
          <p:cNvSpPr>
            <a:spLocks noGrp="1"/>
          </p:cNvSpPr>
          <p:nvPr>
            <p:ph type="pic" sz="quarter" idx="170" hasCustomPrompt="1"/>
          </p:nvPr>
        </p:nvSpPr>
        <p:spPr>
          <a:xfrm>
            <a:off x="5161612" y="2106388"/>
            <a:ext cx="1868781" cy="2529115"/>
          </a:xfrm>
          <a:custGeom>
            <a:avLst/>
            <a:gdLst>
              <a:gd name="connsiteX0" fmla="*/ 0 w 1868781"/>
              <a:gd name="connsiteY0" fmla="*/ 0 h 2529115"/>
              <a:gd name="connsiteX1" fmla="*/ 1868781 w 1868781"/>
              <a:gd name="connsiteY1" fmla="*/ 0 h 2529115"/>
              <a:gd name="connsiteX2" fmla="*/ 1868781 w 1868781"/>
              <a:gd name="connsiteY2" fmla="*/ 2529115 h 2529115"/>
              <a:gd name="connsiteX3" fmla="*/ 0 w 1868781"/>
              <a:gd name="connsiteY3" fmla="*/ 2529115 h 2529115"/>
            </a:gdLst>
            <a:ahLst/>
            <a:cxnLst>
              <a:cxn ang="0">
                <a:pos x="connsiteX0" y="connsiteY0"/>
              </a:cxn>
              <a:cxn ang="0">
                <a:pos x="connsiteX1" y="connsiteY1"/>
              </a:cxn>
              <a:cxn ang="0">
                <a:pos x="connsiteX2" y="connsiteY2"/>
              </a:cxn>
              <a:cxn ang="0">
                <a:pos x="connsiteX3" y="connsiteY3"/>
              </a:cxn>
            </a:cxnLst>
            <a:rect l="l" t="t" r="r" b="b"/>
            <a:pathLst>
              <a:path w="1868781" h="2529115">
                <a:moveTo>
                  <a:pt x="0" y="0"/>
                </a:moveTo>
                <a:lnTo>
                  <a:pt x="1868781" y="0"/>
                </a:lnTo>
                <a:lnTo>
                  <a:pt x="1868781" y="2529115"/>
                </a:lnTo>
                <a:lnTo>
                  <a:pt x="0" y="2529115"/>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754685DA-BF22-479F-A8C1-B1A1956AA651}"/>
              </a:ext>
            </a:extLst>
          </p:cNvPr>
          <p:cNvSpPr>
            <a:spLocks noGrp="1"/>
          </p:cNvSpPr>
          <p:nvPr>
            <p:ph type="pic" sz="quarter" idx="172" hasCustomPrompt="1"/>
          </p:nvPr>
        </p:nvSpPr>
        <p:spPr>
          <a:xfrm>
            <a:off x="9140304" y="2106389"/>
            <a:ext cx="1868781" cy="2529115"/>
          </a:xfrm>
          <a:custGeom>
            <a:avLst/>
            <a:gdLst>
              <a:gd name="connsiteX0" fmla="*/ 0 w 1868781"/>
              <a:gd name="connsiteY0" fmla="*/ 0 h 2529115"/>
              <a:gd name="connsiteX1" fmla="*/ 1868781 w 1868781"/>
              <a:gd name="connsiteY1" fmla="*/ 0 h 2529115"/>
              <a:gd name="connsiteX2" fmla="*/ 1868781 w 1868781"/>
              <a:gd name="connsiteY2" fmla="*/ 2529115 h 2529115"/>
              <a:gd name="connsiteX3" fmla="*/ 0 w 1868781"/>
              <a:gd name="connsiteY3" fmla="*/ 2529115 h 2529115"/>
            </a:gdLst>
            <a:ahLst/>
            <a:cxnLst>
              <a:cxn ang="0">
                <a:pos x="connsiteX0" y="connsiteY0"/>
              </a:cxn>
              <a:cxn ang="0">
                <a:pos x="connsiteX1" y="connsiteY1"/>
              </a:cxn>
              <a:cxn ang="0">
                <a:pos x="connsiteX2" y="connsiteY2"/>
              </a:cxn>
              <a:cxn ang="0">
                <a:pos x="connsiteX3" y="connsiteY3"/>
              </a:cxn>
            </a:cxnLst>
            <a:rect l="l" t="t" r="r" b="b"/>
            <a:pathLst>
              <a:path w="1868781" h="2529115">
                <a:moveTo>
                  <a:pt x="0" y="0"/>
                </a:moveTo>
                <a:lnTo>
                  <a:pt x="1868781" y="0"/>
                </a:lnTo>
                <a:lnTo>
                  <a:pt x="1868781" y="2529115"/>
                </a:lnTo>
                <a:lnTo>
                  <a:pt x="0" y="252911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988661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40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F9946F9-6EA3-4582-8514-C22A9434FC3F}"/>
              </a:ext>
            </a:extLst>
          </p:cNvPr>
          <p:cNvSpPr>
            <a:spLocks noGrp="1"/>
          </p:cNvSpPr>
          <p:nvPr>
            <p:ph type="pic" sz="quarter" idx="171" hasCustomPrompt="1"/>
          </p:nvPr>
        </p:nvSpPr>
        <p:spPr>
          <a:xfrm>
            <a:off x="1498265" y="4907249"/>
            <a:ext cx="4223637" cy="1296833"/>
          </a:xfrm>
          <a:custGeom>
            <a:avLst/>
            <a:gdLst>
              <a:gd name="connsiteX0" fmla="*/ 0 w 4223637"/>
              <a:gd name="connsiteY0" fmla="*/ 0 h 1296833"/>
              <a:gd name="connsiteX1" fmla="*/ 4223637 w 4223637"/>
              <a:gd name="connsiteY1" fmla="*/ 0 h 1296833"/>
              <a:gd name="connsiteX2" fmla="*/ 4223637 w 4223637"/>
              <a:gd name="connsiteY2" fmla="*/ 1296833 h 1296833"/>
              <a:gd name="connsiteX3" fmla="*/ 0 w 4223637"/>
              <a:gd name="connsiteY3" fmla="*/ 1296833 h 1296833"/>
            </a:gdLst>
            <a:ahLst/>
            <a:cxnLst>
              <a:cxn ang="0">
                <a:pos x="connsiteX0" y="connsiteY0"/>
              </a:cxn>
              <a:cxn ang="0">
                <a:pos x="connsiteX1" y="connsiteY1"/>
              </a:cxn>
              <a:cxn ang="0">
                <a:pos x="connsiteX2" y="connsiteY2"/>
              </a:cxn>
              <a:cxn ang="0">
                <a:pos x="connsiteX3" y="connsiteY3"/>
              </a:cxn>
            </a:cxnLst>
            <a:rect l="l" t="t" r="r" b="b"/>
            <a:pathLst>
              <a:path w="4223637" h="1296833">
                <a:moveTo>
                  <a:pt x="0" y="0"/>
                </a:moveTo>
                <a:lnTo>
                  <a:pt x="4223637" y="0"/>
                </a:lnTo>
                <a:lnTo>
                  <a:pt x="4223637" y="1296833"/>
                </a:lnTo>
                <a:lnTo>
                  <a:pt x="0" y="129683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2" name="Picture Placeholder 11">
            <a:extLst>
              <a:ext uri="{FF2B5EF4-FFF2-40B4-BE49-F238E27FC236}">
                <a16:creationId xmlns:a16="http://schemas.microsoft.com/office/drawing/2014/main" id="{9454145C-BA45-42D0-B937-B0F09DB509C7}"/>
              </a:ext>
            </a:extLst>
          </p:cNvPr>
          <p:cNvSpPr>
            <a:spLocks noGrp="1"/>
          </p:cNvSpPr>
          <p:nvPr>
            <p:ph type="pic" sz="quarter" idx="168" hasCustomPrompt="1"/>
          </p:nvPr>
        </p:nvSpPr>
        <p:spPr>
          <a:xfrm>
            <a:off x="1498265" y="3417191"/>
            <a:ext cx="4223637" cy="1296833"/>
          </a:xfrm>
          <a:custGeom>
            <a:avLst/>
            <a:gdLst>
              <a:gd name="connsiteX0" fmla="*/ 0 w 4223637"/>
              <a:gd name="connsiteY0" fmla="*/ 0 h 1296833"/>
              <a:gd name="connsiteX1" fmla="*/ 4223637 w 4223637"/>
              <a:gd name="connsiteY1" fmla="*/ 0 h 1296833"/>
              <a:gd name="connsiteX2" fmla="*/ 4223637 w 4223637"/>
              <a:gd name="connsiteY2" fmla="*/ 1296833 h 1296833"/>
              <a:gd name="connsiteX3" fmla="*/ 0 w 4223637"/>
              <a:gd name="connsiteY3" fmla="*/ 1296833 h 1296833"/>
            </a:gdLst>
            <a:ahLst/>
            <a:cxnLst>
              <a:cxn ang="0">
                <a:pos x="connsiteX0" y="connsiteY0"/>
              </a:cxn>
              <a:cxn ang="0">
                <a:pos x="connsiteX1" y="connsiteY1"/>
              </a:cxn>
              <a:cxn ang="0">
                <a:pos x="connsiteX2" y="connsiteY2"/>
              </a:cxn>
              <a:cxn ang="0">
                <a:pos x="connsiteX3" y="connsiteY3"/>
              </a:cxn>
            </a:cxnLst>
            <a:rect l="l" t="t" r="r" b="b"/>
            <a:pathLst>
              <a:path w="4223637" h="1296833">
                <a:moveTo>
                  <a:pt x="0" y="0"/>
                </a:moveTo>
                <a:lnTo>
                  <a:pt x="4223637" y="0"/>
                </a:lnTo>
                <a:lnTo>
                  <a:pt x="4223637" y="1296833"/>
                </a:lnTo>
                <a:lnTo>
                  <a:pt x="0" y="1296833"/>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2EA86AE7-601D-4A1A-A12D-F1411B4B8CEC}"/>
              </a:ext>
            </a:extLst>
          </p:cNvPr>
          <p:cNvSpPr>
            <a:spLocks noGrp="1"/>
          </p:cNvSpPr>
          <p:nvPr>
            <p:ph type="pic" sz="quarter" idx="170" hasCustomPrompt="1"/>
          </p:nvPr>
        </p:nvSpPr>
        <p:spPr>
          <a:xfrm>
            <a:off x="1498266" y="1927132"/>
            <a:ext cx="4223637" cy="1296833"/>
          </a:xfrm>
          <a:custGeom>
            <a:avLst/>
            <a:gdLst>
              <a:gd name="connsiteX0" fmla="*/ 0 w 4223637"/>
              <a:gd name="connsiteY0" fmla="*/ 0 h 1296833"/>
              <a:gd name="connsiteX1" fmla="*/ 4223637 w 4223637"/>
              <a:gd name="connsiteY1" fmla="*/ 0 h 1296833"/>
              <a:gd name="connsiteX2" fmla="*/ 4223637 w 4223637"/>
              <a:gd name="connsiteY2" fmla="*/ 1296833 h 1296833"/>
              <a:gd name="connsiteX3" fmla="*/ 0 w 4223637"/>
              <a:gd name="connsiteY3" fmla="*/ 1296833 h 1296833"/>
            </a:gdLst>
            <a:ahLst/>
            <a:cxnLst>
              <a:cxn ang="0">
                <a:pos x="connsiteX0" y="connsiteY0"/>
              </a:cxn>
              <a:cxn ang="0">
                <a:pos x="connsiteX1" y="connsiteY1"/>
              </a:cxn>
              <a:cxn ang="0">
                <a:pos x="connsiteX2" y="connsiteY2"/>
              </a:cxn>
              <a:cxn ang="0">
                <a:pos x="connsiteX3" y="connsiteY3"/>
              </a:cxn>
            </a:cxnLst>
            <a:rect l="l" t="t" r="r" b="b"/>
            <a:pathLst>
              <a:path w="4223637" h="1296833">
                <a:moveTo>
                  <a:pt x="0" y="0"/>
                </a:moveTo>
                <a:lnTo>
                  <a:pt x="4223637" y="0"/>
                </a:lnTo>
                <a:lnTo>
                  <a:pt x="4223637" y="1296833"/>
                </a:lnTo>
                <a:lnTo>
                  <a:pt x="0" y="1296833"/>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276425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747851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41_Title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F86EBA52-9B26-447C-A379-FCB19E9324B0}"/>
              </a:ext>
            </a:extLst>
          </p:cNvPr>
          <p:cNvSpPr>
            <a:spLocks noGrp="1"/>
          </p:cNvSpPr>
          <p:nvPr>
            <p:ph type="pic" sz="quarter" idx="168" hasCustomPrompt="1"/>
          </p:nvPr>
        </p:nvSpPr>
        <p:spPr>
          <a:xfrm>
            <a:off x="866004" y="4255862"/>
            <a:ext cx="1835150" cy="1585912"/>
          </a:xfrm>
          <a:custGeom>
            <a:avLst/>
            <a:gdLst>
              <a:gd name="connsiteX0" fmla="*/ 458788 w 1835150"/>
              <a:gd name="connsiteY0" fmla="*/ 0 h 1585912"/>
              <a:gd name="connsiteX1" fmla="*/ 1376363 w 1835150"/>
              <a:gd name="connsiteY1" fmla="*/ 0 h 1585912"/>
              <a:gd name="connsiteX2" fmla="*/ 1835150 w 1835150"/>
              <a:gd name="connsiteY2" fmla="*/ 792162 h 1585912"/>
              <a:gd name="connsiteX3" fmla="*/ 1376363 w 1835150"/>
              <a:gd name="connsiteY3" fmla="*/ 1585912 h 1585912"/>
              <a:gd name="connsiteX4" fmla="*/ 458788 w 1835150"/>
              <a:gd name="connsiteY4" fmla="*/ 1585912 h 1585912"/>
              <a:gd name="connsiteX5" fmla="*/ 0 w 1835150"/>
              <a:gd name="connsiteY5" fmla="*/ 792162 h 158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5912">
                <a:moveTo>
                  <a:pt x="458788" y="0"/>
                </a:moveTo>
                <a:lnTo>
                  <a:pt x="1376363" y="0"/>
                </a:lnTo>
                <a:lnTo>
                  <a:pt x="1835150" y="792162"/>
                </a:lnTo>
                <a:lnTo>
                  <a:pt x="1376363" y="1585912"/>
                </a:lnTo>
                <a:lnTo>
                  <a:pt x="458788" y="1585912"/>
                </a:lnTo>
                <a:lnTo>
                  <a:pt x="0" y="792162"/>
                </a:lnTo>
                <a:close/>
              </a:path>
            </a:pathLst>
          </a:custGeom>
        </p:spPr>
        <p:txBody>
          <a:bodyPr wrap="square">
            <a:noAutofit/>
          </a:bodyPr>
          <a:lstStyle>
            <a:lvl1pPr>
              <a:defRPr sz="1200"/>
            </a:lvl1pPr>
          </a:lstStyle>
          <a:p>
            <a:r>
              <a:rPr lang="en-US" dirty="0"/>
              <a:t>Picture</a:t>
            </a:r>
          </a:p>
        </p:txBody>
      </p:sp>
      <p:sp>
        <p:nvSpPr>
          <p:cNvPr id="25" name="Picture Placeholder 24">
            <a:extLst>
              <a:ext uri="{FF2B5EF4-FFF2-40B4-BE49-F238E27FC236}">
                <a16:creationId xmlns:a16="http://schemas.microsoft.com/office/drawing/2014/main" id="{9915B67B-8E08-4D28-B31B-DB46B47207F1}"/>
              </a:ext>
            </a:extLst>
          </p:cNvPr>
          <p:cNvSpPr>
            <a:spLocks noGrp="1"/>
          </p:cNvSpPr>
          <p:nvPr>
            <p:ph type="pic" sz="quarter" idx="175" hasCustomPrompt="1"/>
          </p:nvPr>
        </p:nvSpPr>
        <p:spPr>
          <a:xfrm>
            <a:off x="2285229" y="5060724"/>
            <a:ext cx="1835150" cy="1585912"/>
          </a:xfrm>
          <a:custGeom>
            <a:avLst/>
            <a:gdLst>
              <a:gd name="connsiteX0" fmla="*/ 458788 w 1835150"/>
              <a:gd name="connsiteY0" fmla="*/ 0 h 1585912"/>
              <a:gd name="connsiteX1" fmla="*/ 1376363 w 1835150"/>
              <a:gd name="connsiteY1" fmla="*/ 0 h 1585912"/>
              <a:gd name="connsiteX2" fmla="*/ 1835150 w 1835150"/>
              <a:gd name="connsiteY2" fmla="*/ 792162 h 1585912"/>
              <a:gd name="connsiteX3" fmla="*/ 1376363 w 1835150"/>
              <a:gd name="connsiteY3" fmla="*/ 1585912 h 1585912"/>
              <a:gd name="connsiteX4" fmla="*/ 458788 w 1835150"/>
              <a:gd name="connsiteY4" fmla="*/ 1585912 h 1585912"/>
              <a:gd name="connsiteX5" fmla="*/ 0 w 1835150"/>
              <a:gd name="connsiteY5" fmla="*/ 792162 h 158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5912">
                <a:moveTo>
                  <a:pt x="458788" y="0"/>
                </a:moveTo>
                <a:lnTo>
                  <a:pt x="1376363" y="0"/>
                </a:lnTo>
                <a:lnTo>
                  <a:pt x="1835150" y="792162"/>
                </a:lnTo>
                <a:lnTo>
                  <a:pt x="1376363" y="1585912"/>
                </a:lnTo>
                <a:lnTo>
                  <a:pt x="458788" y="1585912"/>
                </a:lnTo>
                <a:lnTo>
                  <a:pt x="0" y="792162"/>
                </a:lnTo>
                <a:close/>
              </a:path>
            </a:pathLst>
          </a:custGeom>
        </p:spPr>
        <p:txBody>
          <a:bodyPr wrap="square">
            <a:noAutofit/>
          </a:bodyPr>
          <a:lstStyle>
            <a:lvl1pPr>
              <a:defRPr sz="1200"/>
            </a:lvl1pPr>
          </a:lstStyle>
          <a:p>
            <a:r>
              <a:rPr lang="en-US" dirty="0"/>
              <a:t>Picture</a:t>
            </a:r>
          </a:p>
        </p:txBody>
      </p:sp>
      <p:sp>
        <p:nvSpPr>
          <p:cNvPr id="23" name="Picture Placeholder 22">
            <a:extLst>
              <a:ext uri="{FF2B5EF4-FFF2-40B4-BE49-F238E27FC236}">
                <a16:creationId xmlns:a16="http://schemas.microsoft.com/office/drawing/2014/main" id="{71A0582C-B0C8-4EF6-8D9F-942A56998F27}"/>
              </a:ext>
            </a:extLst>
          </p:cNvPr>
          <p:cNvSpPr>
            <a:spLocks noGrp="1"/>
          </p:cNvSpPr>
          <p:nvPr>
            <p:ph type="pic" sz="quarter" idx="174" hasCustomPrompt="1"/>
          </p:nvPr>
        </p:nvSpPr>
        <p:spPr>
          <a:xfrm>
            <a:off x="3698104" y="4246337"/>
            <a:ext cx="1835150" cy="1587500"/>
          </a:xfrm>
          <a:custGeom>
            <a:avLst/>
            <a:gdLst>
              <a:gd name="connsiteX0" fmla="*/ 458788 w 1835150"/>
              <a:gd name="connsiteY0" fmla="*/ 0 h 1587500"/>
              <a:gd name="connsiteX1" fmla="*/ 1377950 w 1835150"/>
              <a:gd name="connsiteY1" fmla="*/ 0 h 1587500"/>
              <a:gd name="connsiteX2" fmla="*/ 1835150 w 1835150"/>
              <a:gd name="connsiteY2" fmla="*/ 793750 h 1587500"/>
              <a:gd name="connsiteX3" fmla="*/ 1377950 w 1835150"/>
              <a:gd name="connsiteY3" fmla="*/ 1587500 h 1587500"/>
              <a:gd name="connsiteX4" fmla="*/ 458788 w 1835150"/>
              <a:gd name="connsiteY4" fmla="*/ 1587500 h 1587500"/>
              <a:gd name="connsiteX5" fmla="*/ 0 w 1835150"/>
              <a:gd name="connsiteY5" fmla="*/ 79375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7500">
                <a:moveTo>
                  <a:pt x="458788" y="0"/>
                </a:moveTo>
                <a:lnTo>
                  <a:pt x="1377950" y="0"/>
                </a:lnTo>
                <a:lnTo>
                  <a:pt x="1835150" y="793750"/>
                </a:lnTo>
                <a:lnTo>
                  <a:pt x="1377950" y="1587500"/>
                </a:lnTo>
                <a:lnTo>
                  <a:pt x="458788" y="1587500"/>
                </a:lnTo>
                <a:lnTo>
                  <a:pt x="0" y="793750"/>
                </a:ln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8B521542-CF35-4816-9963-3B4E2EC1FFE4}"/>
              </a:ext>
            </a:extLst>
          </p:cNvPr>
          <p:cNvSpPr>
            <a:spLocks noGrp="1"/>
          </p:cNvSpPr>
          <p:nvPr>
            <p:ph type="pic" sz="quarter" idx="173" hasCustomPrompt="1"/>
          </p:nvPr>
        </p:nvSpPr>
        <p:spPr>
          <a:xfrm>
            <a:off x="2280467" y="3431949"/>
            <a:ext cx="1835150" cy="1585912"/>
          </a:xfrm>
          <a:custGeom>
            <a:avLst/>
            <a:gdLst>
              <a:gd name="connsiteX0" fmla="*/ 458788 w 1835150"/>
              <a:gd name="connsiteY0" fmla="*/ 0 h 1585912"/>
              <a:gd name="connsiteX1" fmla="*/ 1376363 w 1835150"/>
              <a:gd name="connsiteY1" fmla="*/ 0 h 1585912"/>
              <a:gd name="connsiteX2" fmla="*/ 1835150 w 1835150"/>
              <a:gd name="connsiteY2" fmla="*/ 792162 h 1585912"/>
              <a:gd name="connsiteX3" fmla="*/ 1376363 w 1835150"/>
              <a:gd name="connsiteY3" fmla="*/ 1585912 h 1585912"/>
              <a:gd name="connsiteX4" fmla="*/ 458788 w 1835150"/>
              <a:gd name="connsiteY4" fmla="*/ 1585912 h 1585912"/>
              <a:gd name="connsiteX5" fmla="*/ 0 w 1835150"/>
              <a:gd name="connsiteY5" fmla="*/ 792162 h 158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5912">
                <a:moveTo>
                  <a:pt x="458788" y="0"/>
                </a:moveTo>
                <a:lnTo>
                  <a:pt x="1376363" y="0"/>
                </a:lnTo>
                <a:lnTo>
                  <a:pt x="1835150" y="792162"/>
                </a:lnTo>
                <a:lnTo>
                  <a:pt x="1376363" y="1585912"/>
                </a:lnTo>
                <a:lnTo>
                  <a:pt x="458788" y="1585912"/>
                </a:lnTo>
                <a:lnTo>
                  <a:pt x="0" y="792162"/>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D2883A48-71D1-401C-AD48-260498F8162A}"/>
              </a:ext>
            </a:extLst>
          </p:cNvPr>
          <p:cNvSpPr>
            <a:spLocks noGrp="1"/>
          </p:cNvSpPr>
          <p:nvPr>
            <p:ph type="pic" sz="quarter" idx="170" hasCustomPrompt="1"/>
          </p:nvPr>
        </p:nvSpPr>
        <p:spPr>
          <a:xfrm>
            <a:off x="862829" y="2611212"/>
            <a:ext cx="1835150" cy="1585912"/>
          </a:xfrm>
          <a:custGeom>
            <a:avLst/>
            <a:gdLst>
              <a:gd name="connsiteX0" fmla="*/ 457200 w 1835150"/>
              <a:gd name="connsiteY0" fmla="*/ 0 h 1585912"/>
              <a:gd name="connsiteX1" fmla="*/ 1376363 w 1835150"/>
              <a:gd name="connsiteY1" fmla="*/ 0 h 1585912"/>
              <a:gd name="connsiteX2" fmla="*/ 1835150 w 1835150"/>
              <a:gd name="connsiteY2" fmla="*/ 792162 h 1585912"/>
              <a:gd name="connsiteX3" fmla="*/ 1376363 w 1835150"/>
              <a:gd name="connsiteY3" fmla="*/ 1585912 h 1585912"/>
              <a:gd name="connsiteX4" fmla="*/ 457200 w 1835150"/>
              <a:gd name="connsiteY4" fmla="*/ 1585912 h 1585912"/>
              <a:gd name="connsiteX5" fmla="*/ 0 w 1835150"/>
              <a:gd name="connsiteY5" fmla="*/ 792162 h 158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5912">
                <a:moveTo>
                  <a:pt x="457200" y="0"/>
                </a:moveTo>
                <a:lnTo>
                  <a:pt x="1376363" y="0"/>
                </a:lnTo>
                <a:lnTo>
                  <a:pt x="1835150" y="792162"/>
                </a:lnTo>
                <a:lnTo>
                  <a:pt x="1376363" y="1585912"/>
                </a:lnTo>
                <a:lnTo>
                  <a:pt x="457200" y="1585912"/>
                </a:lnTo>
                <a:lnTo>
                  <a:pt x="0" y="792162"/>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2899FB6F-2C12-4935-A85C-681F00C0E242}"/>
              </a:ext>
            </a:extLst>
          </p:cNvPr>
          <p:cNvSpPr>
            <a:spLocks noGrp="1"/>
          </p:cNvSpPr>
          <p:nvPr>
            <p:ph type="pic" sz="quarter" idx="172" hasCustomPrompt="1"/>
          </p:nvPr>
        </p:nvSpPr>
        <p:spPr>
          <a:xfrm>
            <a:off x="3698104" y="2615974"/>
            <a:ext cx="1835150" cy="1585912"/>
          </a:xfrm>
          <a:custGeom>
            <a:avLst/>
            <a:gdLst>
              <a:gd name="connsiteX0" fmla="*/ 458788 w 1835150"/>
              <a:gd name="connsiteY0" fmla="*/ 0 h 1585912"/>
              <a:gd name="connsiteX1" fmla="*/ 1377950 w 1835150"/>
              <a:gd name="connsiteY1" fmla="*/ 0 h 1585912"/>
              <a:gd name="connsiteX2" fmla="*/ 1835150 w 1835150"/>
              <a:gd name="connsiteY2" fmla="*/ 792162 h 1585912"/>
              <a:gd name="connsiteX3" fmla="*/ 1377950 w 1835150"/>
              <a:gd name="connsiteY3" fmla="*/ 1585912 h 1585912"/>
              <a:gd name="connsiteX4" fmla="*/ 458788 w 1835150"/>
              <a:gd name="connsiteY4" fmla="*/ 1585912 h 1585912"/>
              <a:gd name="connsiteX5" fmla="*/ 0 w 1835150"/>
              <a:gd name="connsiteY5" fmla="*/ 792162 h 158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5912">
                <a:moveTo>
                  <a:pt x="458788" y="0"/>
                </a:moveTo>
                <a:lnTo>
                  <a:pt x="1377950" y="0"/>
                </a:lnTo>
                <a:lnTo>
                  <a:pt x="1835150" y="792162"/>
                </a:lnTo>
                <a:lnTo>
                  <a:pt x="1377950" y="1585912"/>
                </a:lnTo>
                <a:lnTo>
                  <a:pt x="458788" y="1585912"/>
                </a:lnTo>
                <a:lnTo>
                  <a:pt x="0" y="792162"/>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6F308ECA-A4F0-4433-AC3C-474E00601197}"/>
              </a:ext>
            </a:extLst>
          </p:cNvPr>
          <p:cNvSpPr>
            <a:spLocks noGrp="1"/>
          </p:cNvSpPr>
          <p:nvPr>
            <p:ph type="pic" sz="quarter" idx="171" hasCustomPrompt="1"/>
          </p:nvPr>
        </p:nvSpPr>
        <p:spPr>
          <a:xfrm>
            <a:off x="2285229" y="1799999"/>
            <a:ext cx="1835150" cy="1585912"/>
          </a:xfrm>
          <a:custGeom>
            <a:avLst/>
            <a:gdLst>
              <a:gd name="connsiteX0" fmla="*/ 458788 w 1835150"/>
              <a:gd name="connsiteY0" fmla="*/ 0 h 1585912"/>
              <a:gd name="connsiteX1" fmla="*/ 1376363 w 1835150"/>
              <a:gd name="connsiteY1" fmla="*/ 0 h 1585912"/>
              <a:gd name="connsiteX2" fmla="*/ 1835150 w 1835150"/>
              <a:gd name="connsiteY2" fmla="*/ 792162 h 1585912"/>
              <a:gd name="connsiteX3" fmla="*/ 1376363 w 1835150"/>
              <a:gd name="connsiteY3" fmla="*/ 1585912 h 1585912"/>
              <a:gd name="connsiteX4" fmla="*/ 458788 w 1835150"/>
              <a:gd name="connsiteY4" fmla="*/ 1585912 h 1585912"/>
              <a:gd name="connsiteX5" fmla="*/ 0 w 1835150"/>
              <a:gd name="connsiteY5" fmla="*/ 792162 h 158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150" h="1585912">
                <a:moveTo>
                  <a:pt x="458788" y="0"/>
                </a:moveTo>
                <a:lnTo>
                  <a:pt x="1376363" y="0"/>
                </a:lnTo>
                <a:lnTo>
                  <a:pt x="1835150" y="792162"/>
                </a:lnTo>
                <a:lnTo>
                  <a:pt x="1376363" y="1585912"/>
                </a:lnTo>
                <a:lnTo>
                  <a:pt x="458788" y="1585912"/>
                </a:lnTo>
                <a:lnTo>
                  <a:pt x="0" y="79216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885182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42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CB4F6290-5C41-40D0-AA61-1845F5ADA770}"/>
              </a:ext>
            </a:extLst>
          </p:cNvPr>
          <p:cNvSpPr>
            <a:spLocks noGrp="1"/>
          </p:cNvSpPr>
          <p:nvPr>
            <p:ph type="pic" sz="quarter" idx="170" hasCustomPrompt="1"/>
          </p:nvPr>
        </p:nvSpPr>
        <p:spPr>
          <a:xfrm>
            <a:off x="2795578" y="1617754"/>
            <a:ext cx="9396420" cy="6091373"/>
          </a:xfrm>
          <a:custGeom>
            <a:avLst/>
            <a:gdLst>
              <a:gd name="connsiteX0" fmla="*/ 3851964 w 9396420"/>
              <a:gd name="connsiteY0" fmla="*/ 2119040 h 6091373"/>
              <a:gd name="connsiteX1" fmla="*/ 3851964 w 9396420"/>
              <a:gd name="connsiteY1" fmla="*/ 3291067 h 6091373"/>
              <a:gd name="connsiteX2" fmla="*/ 396437 w 9396420"/>
              <a:gd name="connsiteY2" fmla="*/ 6091373 h 6091373"/>
              <a:gd name="connsiteX3" fmla="*/ 0 w 9396420"/>
              <a:gd name="connsiteY3" fmla="*/ 5240611 h 6091373"/>
              <a:gd name="connsiteX4" fmla="*/ 9396420 w 9396420"/>
              <a:gd name="connsiteY4" fmla="*/ 1607770 h 6091373"/>
              <a:gd name="connsiteX5" fmla="*/ 9396420 w 9396420"/>
              <a:gd name="connsiteY5" fmla="*/ 2391701 h 6091373"/>
              <a:gd name="connsiteX6" fmla="*/ 7085130 w 9396420"/>
              <a:gd name="connsiteY6" fmla="*/ 4264735 h 6091373"/>
              <a:gd name="connsiteX7" fmla="*/ 6819966 w 9396420"/>
              <a:gd name="connsiteY7" fmla="*/ 3695688 h 6091373"/>
              <a:gd name="connsiteX8" fmla="*/ 8171405 w 9396420"/>
              <a:gd name="connsiteY8" fmla="*/ 0 h 6091373"/>
              <a:gd name="connsiteX9" fmla="*/ 8966896 w 9396420"/>
              <a:gd name="connsiteY9" fmla="*/ 1707141 h 6091373"/>
              <a:gd name="connsiteX10" fmla="*/ 4607106 w 9396420"/>
              <a:gd name="connsiteY10" fmla="*/ 5240247 h 6091373"/>
              <a:gd name="connsiteX11" fmla="*/ 1705034 w 9396420"/>
              <a:gd name="connsiteY11" fmla="*/ 5240247 h 6091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96420" h="6091373">
                <a:moveTo>
                  <a:pt x="3851964" y="2119040"/>
                </a:moveTo>
                <a:lnTo>
                  <a:pt x="3851964" y="3291067"/>
                </a:lnTo>
                <a:lnTo>
                  <a:pt x="396437" y="6091373"/>
                </a:lnTo>
                <a:lnTo>
                  <a:pt x="0" y="5240611"/>
                </a:lnTo>
                <a:close/>
                <a:moveTo>
                  <a:pt x="9396420" y="1607770"/>
                </a:moveTo>
                <a:lnTo>
                  <a:pt x="9396420" y="2391701"/>
                </a:lnTo>
                <a:lnTo>
                  <a:pt x="7085130" y="4264735"/>
                </a:lnTo>
                <a:lnTo>
                  <a:pt x="6819966" y="3695688"/>
                </a:lnTo>
                <a:close/>
                <a:moveTo>
                  <a:pt x="8171405" y="0"/>
                </a:moveTo>
                <a:lnTo>
                  <a:pt x="8966896" y="1707141"/>
                </a:lnTo>
                <a:lnTo>
                  <a:pt x="4607106" y="5240247"/>
                </a:lnTo>
                <a:lnTo>
                  <a:pt x="1705034" y="524024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736667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43_Title Slide">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8055B6D2-B9E5-4CD3-BDCD-BCAB23449AF7}"/>
              </a:ext>
            </a:extLst>
          </p:cNvPr>
          <p:cNvSpPr>
            <a:spLocks noGrp="1"/>
          </p:cNvSpPr>
          <p:nvPr>
            <p:ph type="pic" sz="quarter" idx="174" hasCustomPrompt="1"/>
          </p:nvPr>
        </p:nvSpPr>
        <p:spPr>
          <a:xfrm>
            <a:off x="6256247" y="3569533"/>
            <a:ext cx="5399040" cy="1836401"/>
          </a:xfrm>
          <a:custGeom>
            <a:avLst/>
            <a:gdLst>
              <a:gd name="connsiteX0" fmla="*/ 0 w 5399040"/>
              <a:gd name="connsiteY0" fmla="*/ 0 h 1836401"/>
              <a:gd name="connsiteX1" fmla="*/ 5399040 w 5399040"/>
              <a:gd name="connsiteY1" fmla="*/ 0 h 1836401"/>
              <a:gd name="connsiteX2" fmla="*/ 5399040 w 5399040"/>
              <a:gd name="connsiteY2" fmla="*/ 1836401 h 1836401"/>
              <a:gd name="connsiteX3" fmla="*/ 0 w 5399040"/>
              <a:gd name="connsiteY3" fmla="*/ 1836401 h 1836401"/>
            </a:gdLst>
            <a:ahLst/>
            <a:cxnLst>
              <a:cxn ang="0">
                <a:pos x="connsiteX0" y="connsiteY0"/>
              </a:cxn>
              <a:cxn ang="0">
                <a:pos x="connsiteX1" y="connsiteY1"/>
              </a:cxn>
              <a:cxn ang="0">
                <a:pos x="connsiteX2" y="connsiteY2"/>
              </a:cxn>
              <a:cxn ang="0">
                <a:pos x="connsiteX3" y="connsiteY3"/>
              </a:cxn>
            </a:cxnLst>
            <a:rect l="l" t="t" r="r" b="b"/>
            <a:pathLst>
              <a:path w="5399040" h="1836401">
                <a:moveTo>
                  <a:pt x="0" y="0"/>
                </a:moveTo>
                <a:lnTo>
                  <a:pt x="5399040" y="0"/>
                </a:lnTo>
                <a:lnTo>
                  <a:pt x="5399040" y="1836401"/>
                </a:lnTo>
                <a:lnTo>
                  <a:pt x="0" y="1836401"/>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461D39E8-630D-4C9C-9A9B-3DEB5A3887B6}"/>
              </a:ext>
            </a:extLst>
          </p:cNvPr>
          <p:cNvSpPr>
            <a:spLocks noGrp="1"/>
          </p:cNvSpPr>
          <p:nvPr>
            <p:ph type="pic" sz="quarter" idx="172" hasCustomPrompt="1"/>
          </p:nvPr>
        </p:nvSpPr>
        <p:spPr>
          <a:xfrm>
            <a:off x="536713" y="3569533"/>
            <a:ext cx="2775536" cy="1836401"/>
          </a:xfrm>
          <a:custGeom>
            <a:avLst/>
            <a:gdLst>
              <a:gd name="connsiteX0" fmla="*/ 0 w 2775536"/>
              <a:gd name="connsiteY0" fmla="*/ 0 h 1836401"/>
              <a:gd name="connsiteX1" fmla="*/ 2775536 w 2775536"/>
              <a:gd name="connsiteY1" fmla="*/ 0 h 1836401"/>
              <a:gd name="connsiteX2" fmla="*/ 2775536 w 2775536"/>
              <a:gd name="connsiteY2" fmla="*/ 1836401 h 1836401"/>
              <a:gd name="connsiteX3" fmla="*/ 0 w 2775536"/>
              <a:gd name="connsiteY3" fmla="*/ 1836401 h 1836401"/>
            </a:gdLst>
            <a:ahLst/>
            <a:cxnLst>
              <a:cxn ang="0">
                <a:pos x="connsiteX0" y="connsiteY0"/>
              </a:cxn>
              <a:cxn ang="0">
                <a:pos x="connsiteX1" y="connsiteY1"/>
              </a:cxn>
              <a:cxn ang="0">
                <a:pos x="connsiteX2" y="connsiteY2"/>
              </a:cxn>
              <a:cxn ang="0">
                <a:pos x="connsiteX3" y="connsiteY3"/>
              </a:cxn>
            </a:cxnLst>
            <a:rect l="l" t="t" r="r" b="b"/>
            <a:pathLst>
              <a:path w="2775536" h="1836401">
                <a:moveTo>
                  <a:pt x="0" y="0"/>
                </a:moveTo>
                <a:lnTo>
                  <a:pt x="2775536" y="0"/>
                </a:lnTo>
                <a:lnTo>
                  <a:pt x="2775536" y="1836401"/>
                </a:lnTo>
                <a:lnTo>
                  <a:pt x="0" y="1836401"/>
                </a:lnTo>
                <a:close/>
              </a:path>
            </a:pathLst>
          </a:custGeom>
        </p:spPr>
        <p:txBody>
          <a:bodyPr wrap="square">
            <a:noAutofit/>
          </a:bodyPr>
          <a:lstStyle>
            <a:lvl1pPr>
              <a:defRPr sz="1200"/>
            </a:lvl1pPr>
          </a:lstStyle>
          <a:p>
            <a:r>
              <a:rPr lang="en-US" dirty="0"/>
              <a:t>Picture</a:t>
            </a:r>
          </a:p>
        </p:txBody>
      </p:sp>
      <p:sp>
        <p:nvSpPr>
          <p:cNvPr id="21" name="Picture Placeholder 20">
            <a:extLst>
              <a:ext uri="{FF2B5EF4-FFF2-40B4-BE49-F238E27FC236}">
                <a16:creationId xmlns:a16="http://schemas.microsoft.com/office/drawing/2014/main" id="{29B8652F-96AC-4F22-902A-C821357A09B0}"/>
              </a:ext>
            </a:extLst>
          </p:cNvPr>
          <p:cNvSpPr>
            <a:spLocks noGrp="1"/>
          </p:cNvSpPr>
          <p:nvPr>
            <p:ph type="pic" sz="quarter" idx="173" hasCustomPrompt="1"/>
          </p:nvPr>
        </p:nvSpPr>
        <p:spPr>
          <a:xfrm>
            <a:off x="3382102" y="3569532"/>
            <a:ext cx="2804297" cy="1836401"/>
          </a:xfrm>
          <a:custGeom>
            <a:avLst/>
            <a:gdLst>
              <a:gd name="connsiteX0" fmla="*/ 0 w 2804297"/>
              <a:gd name="connsiteY0" fmla="*/ 0 h 1836401"/>
              <a:gd name="connsiteX1" fmla="*/ 2804297 w 2804297"/>
              <a:gd name="connsiteY1" fmla="*/ 0 h 1836401"/>
              <a:gd name="connsiteX2" fmla="*/ 2804297 w 2804297"/>
              <a:gd name="connsiteY2" fmla="*/ 1836401 h 1836401"/>
              <a:gd name="connsiteX3" fmla="*/ 0 w 2804297"/>
              <a:gd name="connsiteY3" fmla="*/ 1836401 h 1836401"/>
            </a:gdLst>
            <a:ahLst/>
            <a:cxnLst>
              <a:cxn ang="0">
                <a:pos x="connsiteX0" y="connsiteY0"/>
              </a:cxn>
              <a:cxn ang="0">
                <a:pos x="connsiteX1" y="connsiteY1"/>
              </a:cxn>
              <a:cxn ang="0">
                <a:pos x="connsiteX2" y="connsiteY2"/>
              </a:cxn>
              <a:cxn ang="0">
                <a:pos x="connsiteX3" y="connsiteY3"/>
              </a:cxn>
            </a:cxnLst>
            <a:rect l="l" t="t" r="r" b="b"/>
            <a:pathLst>
              <a:path w="2804297" h="1836401">
                <a:moveTo>
                  <a:pt x="0" y="0"/>
                </a:moveTo>
                <a:lnTo>
                  <a:pt x="2804297" y="0"/>
                </a:lnTo>
                <a:lnTo>
                  <a:pt x="2804297" y="1836401"/>
                </a:lnTo>
                <a:lnTo>
                  <a:pt x="0" y="1836401"/>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AC19AD7A-5587-419F-A0E2-B94ED93F6130}"/>
              </a:ext>
            </a:extLst>
          </p:cNvPr>
          <p:cNvSpPr>
            <a:spLocks noGrp="1"/>
          </p:cNvSpPr>
          <p:nvPr>
            <p:ph type="pic" sz="quarter" idx="168" hasCustomPrompt="1"/>
          </p:nvPr>
        </p:nvSpPr>
        <p:spPr>
          <a:xfrm>
            <a:off x="8894131" y="1676006"/>
            <a:ext cx="2761154" cy="1836401"/>
          </a:xfrm>
          <a:custGeom>
            <a:avLst/>
            <a:gdLst>
              <a:gd name="connsiteX0" fmla="*/ 0 w 2761154"/>
              <a:gd name="connsiteY0" fmla="*/ 0 h 1836401"/>
              <a:gd name="connsiteX1" fmla="*/ 2761154 w 2761154"/>
              <a:gd name="connsiteY1" fmla="*/ 0 h 1836401"/>
              <a:gd name="connsiteX2" fmla="*/ 2761154 w 2761154"/>
              <a:gd name="connsiteY2" fmla="*/ 1836401 h 1836401"/>
              <a:gd name="connsiteX3" fmla="*/ 0 w 2761154"/>
              <a:gd name="connsiteY3" fmla="*/ 1836401 h 1836401"/>
            </a:gdLst>
            <a:ahLst/>
            <a:cxnLst>
              <a:cxn ang="0">
                <a:pos x="connsiteX0" y="connsiteY0"/>
              </a:cxn>
              <a:cxn ang="0">
                <a:pos x="connsiteX1" y="connsiteY1"/>
              </a:cxn>
              <a:cxn ang="0">
                <a:pos x="connsiteX2" y="connsiteY2"/>
              </a:cxn>
              <a:cxn ang="0">
                <a:pos x="connsiteX3" y="connsiteY3"/>
              </a:cxn>
            </a:cxnLst>
            <a:rect l="l" t="t" r="r" b="b"/>
            <a:pathLst>
              <a:path w="2761154" h="1836401">
                <a:moveTo>
                  <a:pt x="0" y="0"/>
                </a:moveTo>
                <a:lnTo>
                  <a:pt x="2761154" y="0"/>
                </a:lnTo>
                <a:lnTo>
                  <a:pt x="2761154" y="1836401"/>
                </a:lnTo>
                <a:lnTo>
                  <a:pt x="0" y="1836401"/>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0F337E6B-3EE8-4F02-9CB1-A5E8EB42F861}"/>
              </a:ext>
            </a:extLst>
          </p:cNvPr>
          <p:cNvSpPr>
            <a:spLocks noGrp="1"/>
          </p:cNvSpPr>
          <p:nvPr>
            <p:ph type="pic" sz="quarter" idx="171" hasCustomPrompt="1"/>
          </p:nvPr>
        </p:nvSpPr>
        <p:spPr>
          <a:xfrm>
            <a:off x="4177162" y="1676007"/>
            <a:ext cx="4647120" cy="1836401"/>
          </a:xfrm>
          <a:custGeom>
            <a:avLst/>
            <a:gdLst>
              <a:gd name="connsiteX0" fmla="*/ 0 w 4647120"/>
              <a:gd name="connsiteY0" fmla="*/ 0 h 1836401"/>
              <a:gd name="connsiteX1" fmla="*/ 4647120 w 4647120"/>
              <a:gd name="connsiteY1" fmla="*/ 0 h 1836401"/>
              <a:gd name="connsiteX2" fmla="*/ 4647120 w 4647120"/>
              <a:gd name="connsiteY2" fmla="*/ 1836401 h 1836401"/>
              <a:gd name="connsiteX3" fmla="*/ 0 w 4647120"/>
              <a:gd name="connsiteY3" fmla="*/ 1836401 h 1836401"/>
            </a:gdLst>
            <a:ahLst/>
            <a:cxnLst>
              <a:cxn ang="0">
                <a:pos x="connsiteX0" y="connsiteY0"/>
              </a:cxn>
              <a:cxn ang="0">
                <a:pos x="connsiteX1" y="connsiteY1"/>
              </a:cxn>
              <a:cxn ang="0">
                <a:pos x="connsiteX2" y="connsiteY2"/>
              </a:cxn>
              <a:cxn ang="0">
                <a:pos x="connsiteX3" y="connsiteY3"/>
              </a:cxn>
            </a:cxnLst>
            <a:rect l="l" t="t" r="r" b="b"/>
            <a:pathLst>
              <a:path w="4647120" h="1836401">
                <a:moveTo>
                  <a:pt x="0" y="0"/>
                </a:moveTo>
                <a:lnTo>
                  <a:pt x="4647120" y="0"/>
                </a:lnTo>
                <a:lnTo>
                  <a:pt x="4647120" y="1836401"/>
                </a:lnTo>
                <a:lnTo>
                  <a:pt x="0" y="1836401"/>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587451E3-9FF0-4494-9E31-BC1FC8A97CED}"/>
              </a:ext>
            </a:extLst>
          </p:cNvPr>
          <p:cNvSpPr>
            <a:spLocks noGrp="1"/>
          </p:cNvSpPr>
          <p:nvPr>
            <p:ph type="pic" sz="quarter" idx="170" hasCustomPrompt="1"/>
          </p:nvPr>
        </p:nvSpPr>
        <p:spPr>
          <a:xfrm>
            <a:off x="536713" y="1676006"/>
            <a:ext cx="3570599" cy="1836401"/>
          </a:xfrm>
          <a:custGeom>
            <a:avLst/>
            <a:gdLst>
              <a:gd name="connsiteX0" fmla="*/ 0 w 3570599"/>
              <a:gd name="connsiteY0" fmla="*/ 0 h 1836401"/>
              <a:gd name="connsiteX1" fmla="*/ 3570599 w 3570599"/>
              <a:gd name="connsiteY1" fmla="*/ 0 h 1836401"/>
              <a:gd name="connsiteX2" fmla="*/ 3570599 w 3570599"/>
              <a:gd name="connsiteY2" fmla="*/ 1836401 h 1836401"/>
              <a:gd name="connsiteX3" fmla="*/ 0 w 3570599"/>
              <a:gd name="connsiteY3" fmla="*/ 1836401 h 1836401"/>
            </a:gdLst>
            <a:ahLst/>
            <a:cxnLst>
              <a:cxn ang="0">
                <a:pos x="connsiteX0" y="connsiteY0"/>
              </a:cxn>
              <a:cxn ang="0">
                <a:pos x="connsiteX1" y="connsiteY1"/>
              </a:cxn>
              <a:cxn ang="0">
                <a:pos x="connsiteX2" y="connsiteY2"/>
              </a:cxn>
              <a:cxn ang="0">
                <a:pos x="connsiteX3" y="connsiteY3"/>
              </a:cxn>
            </a:cxnLst>
            <a:rect l="l" t="t" r="r" b="b"/>
            <a:pathLst>
              <a:path w="3570599" h="1836401">
                <a:moveTo>
                  <a:pt x="0" y="0"/>
                </a:moveTo>
                <a:lnTo>
                  <a:pt x="3570599" y="0"/>
                </a:lnTo>
                <a:lnTo>
                  <a:pt x="3570599" y="1836401"/>
                </a:lnTo>
                <a:lnTo>
                  <a:pt x="0" y="183640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0183542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44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0DFEB980-BB8D-45A8-8F1F-F410A5F90FC1}"/>
              </a:ext>
            </a:extLst>
          </p:cNvPr>
          <p:cNvSpPr>
            <a:spLocks noGrp="1"/>
          </p:cNvSpPr>
          <p:nvPr>
            <p:ph type="pic" sz="quarter" idx="174" hasCustomPrompt="1"/>
          </p:nvPr>
        </p:nvSpPr>
        <p:spPr>
          <a:xfrm>
            <a:off x="8273012" y="2237773"/>
            <a:ext cx="1604554" cy="1604554"/>
          </a:xfrm>
          <a:custGeom>
            <a:avLst/>
            <a:gdLst>
              <a:gd name="connsiteX0" fmla="*/ 802277 w 1604554"/>
              <a:gd name="connsiteY0" fmla="*/ 0 h 1604554"/>
              <a:gd name="connsiteX1" fmla="*/ 1604554 w 1604554"/>
              <a:gd name="connsiteY1" fmla="*/ 802277 h 1604554"/>
              <a:gd name="connsiteX2" fmla="*/ 802277 w 1604554"/>
              <a:gd name="connsiteY2" fmla="*/ 1604554 h 1604554"/>
              <a:gd name="connsiteX3" fmla="*/ 0 w 1604554"/>
              <a:gd name="connsiteY3" fmla="*/ 802277 h 1604554"/>
              <a:gd name="connsiteX4" fmla="*/ 802277 w 1604554"/>
              <a:gd name="connsiteY4" fmla="*/ 0 h 16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54" h="1604554">
                <a:moveTo>
                  <a:pt x="802277" y="0"/>
                </a:moveTo>
                <a:cubicBezTo>
                  <a:pt x="1245362" y="0"/>
                  <a:pt x="1604554" y="359192"/>
                  <a:pt x="1604554" y="802277"/>
                </a:cubicBezTo>
                <a:cubicBezTo>
                  <a:pt x="1604554" y="1245362"/>
                  <a:pt x="1245362" y="1604554"/>
                  <a:pt x="802277" y="1604554"/>
                </a:cubicBezTo>
                <a:cubicBezTo>
                  <a:pt x="359192" y="1604554"/>
                  <a:pt x="0" y="1245362"/>
                  <a:pt x="0" y="802277"/>
                </a:cubicBezTo>
                <a:cubicBezTo>
                  <a:pt x="0" y="359192"/>
                  <a:pt x="359192" y="0"/>
                  <a:pt x="802277"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78D1F714-F2E2-4ABD-BA15-7B5A26ED5FA7}"/>
              </a:ext>
            </a:extLst>
          </p:cNvPr>
          <p:cNvSpPr>
            <a:spLocks noGrp="1"/>
          </p:cNvSpPr>
          <p:nvPr>
            <p:ph type="pic" sz="quarter" idx="172" hasCustomPrompt="1"/>
          </p:nvPr>
        </p:nvSpPr>
        <p:spPr>
          <a:xfrm>
            <a:off x="1843381" y="2237773"/>
            <a:ext cx="1604554" cy="1604554"/>
          </a:xfrm>
          <a:custGeom>
            <a:avLst/>
            <a:gdLst>
              <a:gd name="connsiteX0" fmla="*/ 802277 w 1604554"/>
              <a:gd name="connsiteY0" fmla="*/ 0 h 1604554"/>
              <a:gd name="connsiteX1" fmla="*/ 1604554 w 1604554"/>
              <a:gd name="connsiteY1" fmla="*/ 802277 h 1604554"/>
              <a:gd name="connsiteX2" fmla="*/ 802277 w 1604554"/>
              <a:gd name="connsiteY2" fmla="*/ 1604554 h 1604554"/>
              <a:gd name="connsiteX3" fmla="*/ 0 w 1604554"/>
              <a:gd name="connsiteY3" fmla="*/ 802277 h 1604554"/>
              <a:gd name="connsiteX4" fmla="*/ 802277 w 1604554"/>
              <a:gd name="connsiteY4" fmla="*/ 0 h 16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54" h="1604554">
                <a:moveTo>
                  <a:pt x="802277" y="0"/>
                </a:moveTo>
                <a:cubicBezTo>
                  <a:pt x="1245362" y="0"/>
                  <a:pt x="1604554" y="359192"/>
                  <a:pt x="1604554" y="802277"/>
                </a:cubicBezTo>
                <a:cubicBezTo>
                  <a:pt x="1604554" y="1245362"/>
                  <a:pt x="1245362" y="1604554"/>
                  <a:pt x="802277" y="1604554"/>
                </a:cubicBezTo>
                <a:cubicBezTo>
                  <a:pt x="359192" y="1604554"/>
                  <a:pt x="0" y="1245362"/>
                  <a:pt x="0" y="802277"/>
                </a:cubicBezTo>
                <a:cubicBezTo>
                  <a:pt x="0" y="359192"/>
                  <a:pt x="359192" y="0"/>
                  <a:pt x="802277" y="0"/>
                </a:cubicBez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C4B8E723-AC00-481A-BCFC-01C8107D8C22}"/>
              </a:ext>
            </a:extLst>
          </p:cNvPr>
          <p:cNvSpPr>
            <a:spLocks noGrp="1"/>
          </p:cNvSpPr>
          <p:nvPr>
            <p:ph type="pic" sz="quarter" idx="173" hasCustomPrompt="1"/>
          </p:nvPr>
        </p:nvSpPr>
        <p:spPr>
          <a:xfrm>
            <a:off x="5058197" y="2237773"/>
            <a:ext cx="1604554" cy="1604554"/>
          </a:xfrm>
          <a:custGeom>
            <a:avLst/>
            <a:gdLst>
              <a:gd name="connsiteX0" fmla="*/ 802277 w 1604554"/>
              <a:gd name="connsiteY0" fmla="*/ 0 h 1604554"/>
              <a:gd name="connsiteX1" fmla="*/ 1604554 w 1604554"/>
              <a:gd name="connsiteY1" fmla="*/ 802277 h 1604554"/>
              <a:gd name="connsiteX2" fmla="*/ 802277 w 1604554"/>
              <a:gd name="connsiteY2" fmla="*/ 1604554 h 1604554"/>
              <a:gd name="connsiteX3" fmla="*/ 0 w 1604554"/>
              <a:gd name="connsiteY3" fmla="*/ 802277 h 1604554"/>
              <a:gd name="connsiteX4" fmla="*/ 802277 w 1604554"/>
              <a:gd name="connsiteY4" fmla="*/ 0 h 16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54" h="1604554">
                <a:moveTo>
                  <a:pt x="802277" y="0"/>
                </a:moveTo>
                <a:cubicBezTo>
                  <a:pt x="1245362" y="0"/>
                  <a:pt x="1604554" y="359192"/>
                  <a:pt x="1604554" y="802277"/>
                </a:cubicBezTo>
                <a:cubicBezTo>
                  <a:pt x="1604554" y="1245362"/>
                  <a:pt x="1245362" y="1604554"/>
                  <a:pt x="802277" y="1604554"/>
                </a:cubicBezTo>
                <a:cubicBezTo>
                  <a:pt x="359192" y="1604554"/>
                  <a:pt x="0" y="1245362"/>
                  <a:pt x="0" y="802277"/>
                </a:cubicBezTo>
                <a:cubicBezTo>
                  <a:pt x="0" y="359192"/>
                  <a:pt x="359192" y="0"/>
                  <a:pt x="802277"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439331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45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1741D0A-0D39-4418-BE8F-5412B231E5AA}"/>
              </a:ext>
            </a:extLst>
          </p:cNvPr>
          <p:cNvSpPr>
            <a:spLocks noGrp="1"/>
          </p:cNvSpPr>
          <p:nvPr>
            <p:ph type="pic" sz="quarter" idx="172" hasCustomPrompt="1"/>
          </p:nvPr>
        </p:nvSpPr>
        <p:spPr>
          <a:xfrm>
            <a:off x="0" y="4995233"/>
            <a:ext cx="12192000" cy="1895082"/>
          </a:xfrm>
          <a:custGeom>
            <a:avLst/>
            <a:gdLst>
              <a:gd name="connsiteX0" fmla="*/ 0 w 12192000"/>
              <a:gd name="connsiteY0" fmla="*/ 0 h 1895082"/>
              <a:gd name="connsiteX1" fmla="*/ 12192000 w 12192000"/>
              <a:gd name="connsiteY1" fmla="*/ 0 h 1895082"/>
              <a:gd name="connsiteX2" fmla="*/ 12192000 w 12192000"/>
              <a:gd name="connsiteY2" fmla="*/ 1895082 h 1895082"/>
              <a:gd name="connsiteX3" fmla="*/ 0 w 12192000"/>
              <a:gd name="connsiteY3" fmla="*/ 1895082 h 1895082"/>
            </a:gdLst>
            <a:ahLst/>
            <a:cxnLst>
              <a:cxn ang="0">
                <a:pos x="connsiteX0" y="connsiteY0"/>
              </a:cxn>
              <a:cxn ang="0">
                <a:pos x="connsiteX1" y="connsiteY1"/>
              </a:cxn>
              <a:cxn ang="0">
                <a:pos x="connsiteX2" y="connsiteY2"/>
              </a:cxn>
              <a:cxn ang="0">
                <a:pos x="connsiteX3" y="connsiteY3"/>
              </a:cxn>
            </a:cxnLst>
            <a:rect l="l" t="t" r="r" b="b"/>
            <a:pathLst>
              <a:path w="12192000" h="1895082">
                <a:moveTo>
                  <a:pt x="0" y="0"/>
                </a:moveTo>
                <a:lnTo>
                  <a:pt x="12192000" y="0"/>
                </a:lnTo>
                <a:lnTo>
                  <a:pt x="12192000" y="1895082"/>
                </a:lnTo>
                <a:lnTo>
                  <a:pt x="0" y="189508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5880067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4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123FACE-68E8-4FCE-AFE5-8E35E83A5D94}"/>
              </a:ext>
            </a:extLst>
          </p:cNvPr>
          <p:cNvSpPr>
            <a:spLocks noGrp="1"/>
          </p:cNvSpPr>
          <p:nvPr>
            <p:ph type="pic" sz="quarter" idx="172" hasCustomPrompt="1"/>
          </p:nvPr>
        </p:nvSpPr>
        <p:spPr>
          <a:xfrm>
            <a:off x="1" y="4474488"/>
            <a:ext cx="12191999" cy="2383512"/>
          </a:xfrm>
          <a:custGeom>
            <a:avLst/>
            <a:gdLst>
              <a:gd name="connsiteX0" fmla="*/ 0 w 12191999"/>
              <a:gd name="connsiteY0" fmla="*/ 0 h 2383512"/>
              <a:gd name="connsiteX1" fmla="*/ 12191999 w 12191999"/>
              <a:gd name="connsiteY1" fmla="*/ 0 h 2383512"/>
              <a:gd name="connsiteX2" fmla="*/ 12191999 w 12191999"/>
              <a:gd name="connsiteY2" fmla="*/ 2383512 h 2383512"/>
              <a:gd name="connsiteX3" fmla="*/ 0 w 12191999"/>
              <a:gd name="connsiteY3" fmla="*/ 2383512 h 2383512"/>
            </a:gdLst>
            <a:ahLst/>
            <a:cxnLst>
              <a:cxn ang="0">
                <a:pos x="connsiteX0" y="connsiteY0"/>
              </a:cxn>
              <a:cxn ang="0">
                <a:pos x="connsiteX1" y="connsiteY1"/>
              </a:cxn>
              <a:cxn ang="0">
                <a:pos x="connsiteX2" y="connsiteY2"/>
              </a:cxn>
              <a:cxn ang="0">
                <a:pos x="connsiteX3" y="connsiteY3"/>
              </a:cxn>
            </a:cxnLst>
            <a:rect l="l" t="t" r="r" b="b"/>
            <a:pathLst>
              <a:path w="12191999" h="2383512">
                <a:moveTo>
                  <a:pt x="0" y="0"/>
                </a:moveTo>
                <a:lnTo>
                  <a:pt x="12191999" y="0"/>
                </a:lnTo>
                <a:lnTo>
                  <a:pt x="12191999" y="2383512"/>
                </a:lnTo>
                <a:lnTo>
                  <a:pt x="0" y="238351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530917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47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AA8797F-223E-473E-ACA4-E1B9DAD49A00}"/>
              </a:ext>
            </a:extLst>
          </p:cNvPr>
          <p:cNvSpPr>
            <a:spLocks noGrp="1"/>
          </p:cNvSpPr>
          <p:nvPr>
            <p:ph type="pic" sz="quarter" idx="172" hasCustomPrompt="1"/>
          </p:nvPr>
        </p:nvSpPr>
        <p:spPr>
          <a:xfrm>
            <a:off x="0" y="1975532"/>
            <a:ext cx="5733143" cy="2727098"/>
          </a:xfrm>
          <a:custGeom>
            <a:avLst/>
            <a:gdLst>
              <a:gd name="connsiteX0" fmla="*/ 0 w 5733143"/>
              <a:gd name="connsiteY0" fmla="*/ 0 h 2727098"/>
              <a:gd name="connsiteX1" fmla="*/ 5733143 w 5733143"/>
              <a:gd name="connsiteY1" fmla="*/ 0 h 2727098"/>
              <a:gd name="connsiteX2" fmla="*/ 5733143 w 5733143"/>
              <a:gd name="connsiteY2" fmla="*/ 2727098 h 2727098"/>
              <a:gd name="connsiteX3" fmla="*/ 0 w 5733143"/>
              <a:gd name="connsiteY3" fmla="*/ 2727098 h 2727098"/>
            </a:gdLst>
            <a:ahLst/>
            <a:cxnLst>
              <a:cxn ang="0">
                <a:pos x="connsiteX0" y="connsiteY0"/>
              </a:cxn>
              <a:cxn ang="0">
                <a:pos x="connsiteX1" y="connsiteY1"/>
              </a:cxn>
              <a:cxn ang="0">
                <a:pos x="connsiteX2" y="connsiteY2"/>
              </a:cxn>
              <a:cxn ang="0">
                <a:pos x="connsiteX3" y="connsiteY3"/>
              </a:cxn>
            </a:cxnLst>
            <a:rect l="l" t="t" r="r" b="b"/>
            <a:pathLst>
              <a:path w="5733143" h="2727098">
                <a:moveTo>
                  <a:pt x="0" y="0"/>
                </a:moveTo>
                <a:lnTo>
                  <a:pt x="5733143" y="0"/>
                </a:lnTo>
                <a:lnTo>
                  <a:pt x="5733143" y="2727098"/>
                </a:lnTo>
                <a:lnTo>
                  <a:pt x="0" y="272709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3440939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4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7F9EEF0-AA7D-4393-8257-9CA004B2E5AF}"/>
              </a:ext>
            </a:extLst>
          </p:cNvPr>
          <p:cNvSpPr>
            <a:spLocks noGrp="1"/>
          </p:cNvSpPr>
          <p:nvPr>
            <p:ph type="pic" sz="quarter" idx="172" hasCustomPrompt="1"/>
          </p:nvPr>
        </p:nvSpPr>
        <p:spPr>
          <a:xfrm>
            <a:off x="838200" y="1814513"/>
            <a:ext cx="10515600" cy="3333542"/>
          </a:xfrm>
          <a:custGeom>
            <a:avLst/>
            <a:gdLst>
              <a:gd name="connsiteX0" fmla="*/ 0 w 10515600"/>
              <a:gd name="connsiteY0" fmla="*/ 0 h 3333542"/>
              <a:gd name="connsiteX1" fmla="*/ 10515600 w 10515600"/>
              <a:gd name="connsiteY1" fmla="*/ 0 h 3333542"/>
              <a:gd name="connsiteX2" fmla="*/ 10515600 w 10515600"/>
              <a:gd name="connsiteY2" fmla="*/ 3333542 h 3333542"/>
              <a:gd name="connsiteX3" fmla="*/ 0 w 10515600"/>
              <a:gd name="connsiteY3" fmla="*/ 3333542 h 3333542"/>
            </a:gdLst>
            <a:ahLst/>
            <a:cxnLst>
              <a:cxn ang="0">
                <a:pos x="connsiteX0" y="connsiteY0"/>
              </a:cxn>
              <a:cxn ang="0">
                <a:pos x="connsiteX1" y="connsiteY1"/>
              </a:cxn>
              <a:cxn ang="0">
                <a:pos x="connsiteX2" y="connsiteY2"/>
              </a:cxn>
              <a:cxn ang="0">
                <a:pos x="connsiteX3" y="connsiteY3"/>
              </a:cxn>
            </a:cxnLst>
            <a:rect l="l" t="t" r="r" b="b"/>
            <a:pathLst>
              <a:path w="10515600" h="3333542">
                <a:moveTo>
                  <a:pt x="0" y="0"/>
                </a:moveTo>
                <a:lnTo>
                  <a:pt x="10515600" y="0"/>
                </a:lnTo>
                <a:lnTo>
                  <a:pt x="10515600" y="3333542"/>
                </a:lnTo>
                <a:lnTo>
                  <a:pt x="0" y="333354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4756388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49_Title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00ABAE5-39AB-4F37-B4CB-8B704B7E33FC}"/>
              </a:ext>
            </a:extLst>
          </p:cNvPr>
          <p:cNvSpPr>
            <a:spLocks noGrp="1"/>
          </p:cNvSpPr>
          <p:nvPr>
            <p:ph type="pic" sz="quarter" idx="172" hasCustomPrompt="1"/>
          </p:nvPr>
        </p:nvSpPr>
        <p:spPr>
          <a:xfrm>
            <a:off x="0" y="2225676"/>
            <a:ext cx="12192000" cy="4632325"/>
          </a:xfrm>
          <a:custGeom>
            <a:avLst/>
            <a:gdLst>
              <a:gd name="connsiteX0" fmla="*/ 0 w 12192000"/>
              <a:gd name="connsiteY0" fmla="*/ 0 h 4632325"/>
              <a:gd name="connsiteX1" fmla="*/ 12192000 w 12192000"/>
              <a:gd name="connsiteY1" fmla="*/ 2282026 h 4632325"/>
              <a:gd name="connsiteX2" fmla="*/ 12192000 w 12192000"/>
              <a:gd name="connsiteY2" fmla="*/ 4632325 h 4632325"/>
              <a:gd name="connsiteX3" fmla="*/ 0 w 12192000"/>
              <a:gd name="connsiteY3" fmla="*/ 4632325 h 4632325"/>
            </a:gdLst>
            <a:ahLst/>
            <a:cxnLst>
              <a:cxn ang="0">
                <a:pos x="connsiteX0" y="connsiteY0"/>
              </a:cxn>
              <a:cxn ang="0">
                <a:pos x="connsiteX1" y="connsiteY1"/>
              </a:cxn>
              <a:cxn ang="0">
                <a:pos x="connsiteX2" y="connsiteY2"/>
              </a:cxn>
              <a:cxn ang="0">
                <a:pos x="connsiteX3" y="connsiteY3"/>
              </a:cxn>
            </a:cxnLst>
            <a:rect l="l" t="t" r="r" b="b"/>
            <a:pathLst>
              <a:path w="12192000" h="4632325">
                <a:moveTo>
                  <a:pt x="0" y="0"/>
                </a:moveTo>
                <a:lnTo>
                  <a:pt x="12192000" y="2282026"/>
                </a:lnTo>
                <a:lnTo>
                  <a:pt x="12192000" y="4632325"/>
                </a:lnTo>
                <a:lnTo>
                  <a:pt x="0" y="463232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3226216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50_Title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2749DCCE-ED55-47AB-BA36-29B46D59BBA4}"/>
              </a:ext>
            </a:extLst>
          </p:cNvPr>
          <p:cNvSpPr>
            <a:spLocks noGrp="1"/>
          </p:cNvSpPr>
          <p:nvPr>
            <p:ph type="pic" sz="quarter" idx="172" hasCustomPrompt="1"/>
          </p:nvPr>
        </p:nvSpPr>
        <p:spPr>
          <a:xfrm>
            <a:off x="1095375" y="2032234"/>
            <a:ext cx="10001250" cy="2946166"/>
          </a:xfrm>
          <a:custGeom>
            <a:avLst/>
            <a:gdLst>
              <a:gd name="connsiteX0" fmla="*/ 0 w 10001250"/>
              <a:gd name="connsiteY0" fmla="*/ 0 h 2946166"/>
              <a:gd name="connsiteX1" fmla="*/ 10001250 w 10001250"/>
              <a:gd name="connsiteY1" fmla="*/ 0 h 2946166"/>
              <a:gd name="connsiteX2" fmla="*/ 10001250 w 10001250"/>
              <a:gd name="connsiteY2" fmla="*/ 2946166 h 2946166"/>
              <a:gd name="connsiteX3" fmla="*/ 0 w 10001250"/>
              <a:gd name="connsiteY3" fmla="*/ 2946166 h 2946166"/>
            </a:gdLst>
            <a:ahLst/>
            <a:cxnLst>
              <a:cxn ang="0">
                <a:pos x="connsiteX0" y="connsiteY0"/>
              </a:cxn>
              <a:cxn ang="0">
                <a:pos x="connsiteX1" y="connsiteY1"/>
              </a:cxn>
              <a:cxn ang="0">
                <a:pos x="connsiteX2" y="connsiteY2"/>
              </a:cxn>
              <a:cxn ang="0">
                <a:pos x="connsiteX3" y="connsiteY3"/>
              </a:cxn>
            </a:cxnLst>
            <a:rect l="l" t="t" r="r" b="b"/>
            <a:pathLst>
              <a:path w="10001250" h="2946166">
                <a:moveTo>
                  <a:pt x="0" y="0"/>
                </a:moveTo>
                <a:lnTo>
                  <a:pt x="10001250" y="0"/>
                </a:lnTo>
                <a:lnTo>
                  <a:pt x="10001250" y="2946166"/>
                </a:lnTo>
                <a:lnTo>
                  <a:pt x="0" y="294616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240746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0"/>
            <a:ext cx="12192000" cy="6858000"/>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2740062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2032233"/>
            <a:ext cx="12192000" cy="2467196"/>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115867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81435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37" name="Picture Placeholder 36">
            <a:extLst>
              <a:ext uri="{FF2B5EF4-FFF2-40B4-BE49-F238E27FC236}">
                <a16:creationId xmlns:a16="http://schemas.microsoft.com/office/drawing/2014/main" id="{87E68C09-97B2-4278-B072-A76A53908850}"/>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0013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FF5079-F006-4B86-B729-27791B935533}"/>
              </a:ext>
            </a:extLst>
          </p:cNvPr>
          <p:cNvSpPr>
            <a:spLocks noGrp="1"/>
          </p:cNvSpPr>
          <p:nvPr>
            <p:ph type="pic" sz="quarter" idx="26" hasCustomPrompt="1"/>
          </p:nvPr>
        </p:nvSpPr>
        <p:spPr>
          <a:xfrm>
            <a:off x="0" y="3489"/>
            <a:ext cx="12192000" cy="6856099"/>
          </a:xfrm>
          <a:custGeom>
            <a:avLst/>
            <a:gdLst>
              <a:gd name="connsiteX0" fmla="*/ 0 w 2978150"/>
              <a:gd name="connsiteY0" fmla="*/ 0 h 2487613"/>
              <a:gd name="connsiteX1" fmla="*/ 2978150 w 2978150"/>
              <a:gd name="connsiteY1" fmla="*/ 0 h 2487613"/>
              <a:gd name="connsiteX2" fmla="*/ 2978150 w 2978150"/>
              <a:gd name="connsiteY2" fmla="*/ 2487613 h 2487613"/>
              <a:gd name="connsiteX3" fmla="*/ 0 w 2978150"/>
              <a:gd name="connsiteY3" fmla="*/ 2487613 h 2487613"/>
            </a:gdLst>
            <a:ahLst/>
            <a:cxnLst>
              <a:cxn ang="0">
                <a:pos x="connsiteX0" y="connsiteY0"/>
              </a:cxn>
              <a:cxn ang="0">
                <a:pos x="connsiteX1" y="connsiteY1"/>
              </a:cxn>
              <a:cxn ang="0">
                <a:pos x="connsiteX2" y="connsiteY2"/>
              </a:cxn>
              <a:cxn ang="0">
                <a:pos x="connsiteX3" y="connsiteY3"/>
              </a:cxn>
            </a:cxnLst>
            <a:rect l="l" t="t" r="r" b="b"/>
            <a:pathLst>
              <a:path w="2978150" h="2487613">
                <a:moveTo>
                  <a:pt x="0" y="0"/>
                </a:moveTo>
                <a:lnTo>
                  <a:pt x="2978150" y="0"/>
                </a:lnTo>
                <a:lnTo>
                  <a:pt x="2978150" y="2487613"/>
                </a:lnTo>
                <a:lnTo>
                  <a:pt x="0" y="24876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9918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8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2CCBEF3-53AB-43F2-B9C1-6C310FC960DC}"/>
              </a:ext>
            </a:extLst>
          </p:cNvPr>
          <p:cNvSpPr>
            <a:spLocks noGrp="1"/>
          </p:cNvSpPr>
          <p:nvPr>
            <p:ph type="pic" sz="quarter" idx="156" hasCustomPrompt="1"/>
          </p:nvPr>
        </p:nvSpPr>
        <p:spPr>
          <a:xfrm>
            <a:off x="0" y="4638261"/>
            <a:ext cx="12192000" cy="2219739"/>
          </a:xfrm>
          <a:custGeom>
            <a:avLst/>
            <a:gdLst>
              <a:gd name="connsiteX0" fmla="*/ 0 w 12192000"/>
              <a:gd name="connsiteY0" fmla="*/ 0 h 2219739"/>
              <a:gd name="connsiteX1" fmla="*/ 12192000 w 12192000"/>
              <a:gd name="connsiteY1" fmla="*/ 0 h 2219739"/>
              <a:gd name="connsiteX2" fmla="*/ 12192000 w 12192000"/>
              <a:gd name="connsiteY2" fmla="*/ 2219739 h 2219739"/>
              <a:gd name="connsiteX3" fmla="*/ 0 w 12192000"/>
              <a:gd name="connsiteY3" fmla="*/ 2219739 h 2219739"/>
            </a:gdLst>
            <a:ahLst/>
            <a:cxnLst>
              <a:cxn ang="0">
                <a:pos x="connsiteX0" y="connsiteY0"/>
              </a:cxn>
              <a:cxn ang="0">
                <a:pos x="connsiteX1" y="connsiteY1"/>
              </a:cxn>
              <a:cxn ang="0">
                <a:pos x="connsiteX2" y="connsiteY2"/>
              </a:cxn>
              <a:cxn ang="0">
                <a:pos x="connsiteX3" y="connsiteY3"/>
              </a:cxn>
            </a:cxnLst>
            <a:rect l="l" t="t" r="r" b="b"/>
            <a:pathLst>
              <a:path w="12192000" h="2219739">
                <a:moveTo>
                  <a:pt x="0" y="0"/>
                </a:moveTo>
                <a:lnTo>
                  <a:pt x="12192000" y="0"/>
                </a:lnTo>
                <a:lnTo>
                  <a:pt x="12192000" y="2219739"/>
                </a:lnTo>
                <a:lnTo>
                  <a:pt x="0" y="221973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554511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1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BE5A9CA-2792-4329-A05C-99953A821F46}"/>
              </a:ext>
            </a:extLst>
          </p:cNvPr>
          <p:cNvSpPr>
            <a:spLocks noGrp="1"/>
          </p:cNvSpPr>
          <p:nvPr>
            <p:ph type="pic" sz="quarter" idx="161" hasCustomPrompt="1"/>
          </p:nvPr>
        </p:nvSpPr>
        <p:spPr>
          <a:xfrm>
            <a:off x="0" y="2048102"/>
            <a:ext cx="6374296" cy="4123452"/>
          </a:xfrm>
          <a:custGeom>
            <a:avLst/>
            <a:gdLst>
              <a:gd name="connsiteX0" fmla="*/ 0 w 6374296"/>
              <a:gd name="connsiteY0" fmla="*/ 0 h 4123452"/>
              <a:gd name="connsiteX1" fmla="*/ 6374296 w 6374296"/>
              <a:gd name="connsiteY1" fmla="*/ 0 h 4123452"/>
              <a:gd name="connsiteX2" fmla="*/ 6374296 w 6374296"/>
              <a:gd name="connsiteY2" fmla="*/ 4123452 h 4123452"/>
              <a:gd name="connsiteX3" fmla="*/ 0 w 6374296"/>
              <a:gd name="connsiteY3" fmla="*/ 4123452 h 4123452"/>
            </a:gdLst>
            <a:ahLst/>
            <a:cxnLst>
              <a:cxn ang="0">
                <a:pos x="connsiteX0" y="connsiteY0"/>
              </a:cxn>
              <a:cxn ang="0">
                <a:pos x="connsiteX1" y="connsiteY1"/>
              </a:cxn>
              <a:cxn ang="0">
                <a:pos x="connsiteX2" y="connsiteY2"/>
              </a:cxn>
              <a:cxn ang="0">
                <a:pos x="connsiteX3" y="connsiteY3"/>
              </a:cxn>
            </a:cxnLst>
            <a:rect l="l" t="t" r="r" b="b"/>
            <a:pathLst>
              <a:path w="6374296" h="4123452">
                <a:moveTo>
                  <a:pt x="0" y="0"/>
                </a:moveTo>
                <a:lnTo>
                  <a:pt x="6374296" y="0"/>
                </a:lnTo>
                <a:lnTo>
                  <a:pt x="6374296" y="4123452"/>
                </a:lnTo>
                <a:lnTo>
                  <a:pt x="0" y="412345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14140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65142-15A6-4FC3-B4B8-C54F379B242E}"/>
              </a:ext>
            </a:extLst>
          </p:cNvPr>
          <p:cNvSpPr/>
          <p:nvPr userDrawn="1"/>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481237"/>
            <a:ext cx="10515600" cy="679905"/>
          </a:xfrm>
          <a:prstGeom prst="rect">
            <a:avLst/>
          </a:prstGeom>
        </p:spPr>
        <p:txBody>
          <a:bodyPr vert="horz" lIns="91440" tIns="45720" rIns="91440" bIns="45720" rtlCol="0" anchor="ctr">
            <a:normAutofit/>
          </a:bodyPr>
          <a:lstStyle/>
          <a:p>
            <a:r>
              <a:rPr lang="en-US" dirty="0"/>
              <a:t>Click to edit Master title style</a:t>
            </a:r>
          </a:p>
        </p:txBody>
      </p:sp>
      <p:sp>
        <p:nvSpPr>
          <p:cNvPr id="9" name="Slide Number Placeholder 8"/>
          <p:cNvSpPr>
            <a:spLocks noGrp="1"/>
          </p:cNvSpPr>
          <p:nvPr>
            <p:ph type="sldNum" sz="quarter" idx="4"/>
          </p:nvPr>
        </p:nvSpPr>
        <p:spPr>
          <a:xfrm>
            <a:off x="11304542" y="481237"/>
            <a:ext cx="438150" cy="311150"/>
          </a:xfrm>
          <a:prstGeom prst="rect">
            <a:avLst/>
          </a:prstGeom>
        </p:spPr>
        <p:txBody>
          <a:bodyPr vert="horz" lIns="91440" tIns="45720" rIns="91440" bIns="45720" rtlCol="0" anchor="ctr"/>
          <a:lstStyle>
            <a:lvl1pPr algn="ctr">
              <a:defRPr sz="120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fld id="{0FDCCA45-55DD-4B3F-8C12-CFB164C9A4F5}" type="slidenum">
              <a:rPr lang="en-US" smtClean="0"/>
              <a:pPr/>
              <a:t>‹#›</a:t>
            </a:fld>
            <a:endParaRPr lang="en-US" dirty="0"/>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4160" r:id="rId2"/>
    <p:sldLayoutId id="2147483656" r:id="rId3"/>
    <p:sldLayoutId id="2147483653" r:id="rId4"/>
    <p:sldLayoutId id="2147483650" r:id="rId5"/>
    <p:sldLayoutId id="2147483713" r:id="rId6"/>
    <p:sldLayoutId id="2147483723" r:id="rId7"/>
    <p:sldLayoutId id="2147484145" r:id="rId8"/>
    <p:sldLayoutId id="2147484175" r:id="rId9"/>
    <p:sldLayoutId id="2147484185" r:id="rId10"/>
    <p:sldLayoutId id="2147484186" r:id="rId11"/>
    <p:sldLayoutId id="2147484192" r:id="rId12"/>
    <p:sldLayoutId id="2147484193" r:id="rId13"/>
    <p:sldLayoutId id="2147484194" r:id="rId14"/>
    <p:sldLayoutId id="2147484195" r:id="rId15"/>
    <p:sldLayoutId id="2147484196" r:id="rId16"/>
    <p:sldLayoutId id="2147484197" r:id="rId17"/>
    <p:sldLayoutId id="2147484198" r:id="rId18"/>
    <p:sldLayoutId id="2147484199" r:id="rId19"/>
    <p:sldLayoutId id="2147484200" r:id="rId20"/>
    <p:sldLayoutId id="2147484201" r:id="rId21"/>
    <p:sldLayoutId id="2147484202" r:id="rId22"/>
    <p:sldLayoutId id="2147484203" r:id="rId23"/>
    <p:sldLayoutId id="2147484204" r:id="rId24"/>
    <p:sldLayoutId id="2147484205" r:id="rId25"/>
    <p:sldLayoutId id="2147484206" r:id="rId26"/>
    <p:sldLayoutId id="2147484207" r:id="rId27"/>
    <p:sldLayoutId id="2147484208" r:id="rId28"/>
    <p:sldLayoutId id="2147484209" r:id="rId29"/>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9.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23.xml"/><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chart" Target="../charts/chart7.xml"/><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9.xml"/><Relationship Id="rId1" Type="http://schemas.openxmlformats.org/officeDocument/2006/relationships/vmlDrawing" Target="../drawings/vmlDrawing1.vml"/><Relationship Id="rId5" Type="http://schemas.openxmlformats.org/officeDocument/2006/relationships/image" Target="../media/image47.emf"/><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5.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8"/>
          <p:cNvSpPr>
            <a:spLocks noGrp="1"/>
          </p:cNvSpPr>
          <p:nvPr>
            <p:ph type="sldNum" sz="quarter" idx="13"/>
          </p:nvPr>
        </p:nvSpPr>
        <p:spPr>
          <a:prstGeom prst="rect">
            <a:avLst/>
          </a:prstGeom>
        </p:spPr>
        <p:txBody>
          <a:bodyPr/>
          <a:lstStyle/>
          <a:p>
            <a:r>
              <a:rPr lang="en-US" dirty="0"/>
              <a:t>01</a:t>
            </a:r>
          </a:p>
        </p:txBody>
      </p:sp>
      <p:grpSp>
        <p:nvGrpSpPr>
          <p:cNvPr id="555" name="Group 554">
            <a:extLst>
              <a:ext uri="{FF2B5EF4-FFF2-40B4-BE49-F238E27FC236}">
                <a16:creationId xmlns:a16="http://schemas.microsoft.com/office/drawing/2014/main" id="{F6258F75-B947-48B5-9310-01E139A931C3}"/>
              </a:ext>
            </a:extLst>
          </p:cNvPr>
          <p:cNvGrpSpPr/>
          <p:nvPr/>
        </p:nvGrpSpPr>
        <p:grpSpPr>
          <a:xfrm>
            <a:off x="377825" y="6130019"/>
            <a:ext cx="11436351" cy="609600"/>
            <a:chOff x="379413" y="6103938"/>
            <a:chExt cx="11436351" cy="609600"/>
          </a:xfrm>
          <a:solidFill>
            <a:srgbClr val="FFFFFF">
              <a:alpha val="27000"/>
            </a:srgbClr>
          </a:solidFill>
        </p:grpSpPr>
        <p:sp>
          <p:nvSpPr>
            <p:cNvPr id="544" name="Freeform 532">
              <a:extLst>
                <a:ext uri="{FF2B5EF4-FFF2-40B4-BE49-F238E27FC236}">
                  <a16:creationId xmlns:a16="http://schemas.microsoft.com/office/drawing/2014/main" id="{273B9F56-A6BA-4E67-81BC-6E6782244623}"/>
                </a:ext>
              </a:extLst>
            </p:cNvPr>
            <p:cNvSpPr>
              <a:spLocks/>
            </p:cNvSpPr>
            <p:nvPr/>
          </p:nvSpPr>
          <p:spPr bwMode="auto">
            <a:xfrm>
              <a:off x="379413" y="6103938"/>
              <a:ext cx="809625" cy="609600"/>
            </a:xfrm>
            <a:custGeom>
              <a:avLst/>
              <a:gdLst>
                <a:gd name="T0" fmla="*/ 163 w 226"/>
                <a:gd name="T1" fmla="*/ 0 h 168"/>
                <a:gd name="T2" fmla="*/ 202 w 226"/>
                <a:gd name="T3" fmla="*/ 15 h 168"/>
                <a:gd name="T4" fmla="*/ 219 w 226"/>
                <a:gd name="T5" fmla="*/ 51 h 168"/>
                <a:gd name="T6" fmla="*/ 219 w 226"/>
                <a:gd name="T7" fmla="*/ 51 h 168"/>
                <a:gd name="T8" fmla="*/ 174 w 226"/>
                <a:gd name="T9" fmla="*/ 51 h 168"/>
                <a:gd name="T10" fmla="*/ 174 w 226"/>
                <a:gd name="T11" fmla="*/ 51 h 168"/>
                <a:gd name="T12" fmla="*/ 170 w 226"/>
                <a:gd name="T13" fmla="*/ 42 h 168"/>
                <a:gd name="T14" fmla="*/ 160 w 226"/>
                <a:gd name="T15" fmla="*/ 38 h 168"/>
                <a:gd name="T16" fmla="*/ 64 w 226"/>
                <a:gd name="T17" fmla="*/ 38 h 168"/>
                <a:gd name="T18" fmla="*/ 54 w 226"/>
                <a:gd name="T19" fmla="*/ 42 h 168"/>
                <a:gd name="T20" fmla="*/ 50 w 226"/>
                <a:gd name="T21" fmla="*/ 51 h 168"/>
                <a:gd name="T22" fmla="*/ 54 w 226"/>
                <a:gd name="T23" fmla="*/ 60 h 168"/>
                <a:gd name="T24" fmla="*/ 64 w 226"/>
                <a:gd name="T25" fmla="*/ 64 h 168"/>
                <a:gd name="T26" fmla="*/ 117 w 226"/>
                <a:gd name="T27" fmla="*/ 64 h 168"/>
                <a:gd name="T28" fmla="*/ 169 w 226"/>
                <a:gd name="T29" fmla="*/ 64 h 168"/>
                <a:gd name="T30" fmla="*/ 209 w 226"/>
                <a:gd name="T31" fmla="*/ 79 h 168"/>
                <a:gd name="T32" fmla="*/ 226 w 226"/>
                <a:gd name="T33" fmla="*/ 116 h 168"/>
                <a:gd name="T34" fmla="*/ 209 w 226"/>
                <a:gd name="T35" fmla="*/ 153 h 168"/>
                <a:gd name="T36" fmla="*/ 169 w 226"/>
                <a:gd name="T37" fmla="*/ 168 h 168"/>
                <a:gd name="T38" fmla="*/ 57 w 226"/>
                <a:gd name="T39" fmla="*/ 168 h 168"/>
                <a:gd name="T40" fmla="*/ 17 w 226"/>
                <a:gd name="T41" fmla="*/ 153 h 168"/>
                <a:gd name="T42" fmla="*/ 0 w 226"/>
                <a:gd name="T43" fmla="*/ 116 h 168"/>
                <a:gd name="T44" fmla="*/ 43 w 226"/>
                <a:gd name="T45" fmla="*/ 116 h 168"/>
                <a:gd name="T46" fmla="*/ 43 w 226"/>
                <a:gd name="T47" fmla="*/ 116 h 168"/>
                <a:gd name="T48" fmla="*/ 48 w 226"/>
                <a:gd name="T49" fmla="*/ 127 h 168"/>
                <a:gd name="T50" fmla="*/ 59 w 226"/>
                <a:gd name="T51" fmla="*/ 131 h 168"/>
                <a:gd name="T52" fmla="*/ 164 w 226"/>
                <a:gd name="T53" fmla="*/ 131 h 168"/>
                <a:gd name="T54" fmla="*/ 176 w 226"/>
                <a:gd name="T55" fmla="*/ 127 h 168"/>
                <a:gd name="T56" fmla="*/ 180 w 226"/>
                <a:gd name="T57" fmla="*/ 116 h 168"/>
                <a:gd name="T58" fmla="*/ 176 w 226"/>
                <a:gd name="T59" fmla="*/ 106 h 168"/>
                <a:gd name="T60" fmla="*/ 164 w 226"/>
                <a:gd name="T61" fmla="*/ 101 h 168"/>
                <a:gd name="T62" fmla="*/ 56 w 226"/>
                <a:gd name="T63" fmla="*/ 101 h 168"/>
                <a:gd name="T64" fmla="*/ 17 w 226"/>
                <a:gd name="T65" fmla="*/ 87 h 168"/>
                <a:gd name="T66" fmla="*/ 1 w 226"/>
                <a:gd name="T67" fmla="*/ 51 h 168"/>
                <a:gd name="T68" fmla="*/ 17 w 226"/>
                <a:gd name="T69" fmla="*/ 15 h 168"/>
                <a:gd name="T70" fmla="*/ 56 w 226"/>
                <a:gd name="T71" fmla="*/ 0 h 168"/>
                <a:gd name="T72" fmla="*/ 163 w 226"/>
                <a:gd name="T7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6" h="168">
                  <a:moveTo>
                    <a:pt x="163" y="0"/>
                  </a:moveTo>
                  <a:cubicBezTo>
                    <a:pt x="179" y="0"/>
                    <a:pt x="192" y="5"/>
                    <a:pt x="202" y="15"/>
                  </a:cubicBezTo>
                  <a:cubicBezTo>
                    <a:pt x="213" y="25"/>
                    <a:pt x="219" y="37"/>
                    <a:pt x="219" y="51"/>
                  </a:cubicBezTo>
                  <a:cubicBezTo>
                    <a:pt x="219" y="51"/>
                    <a:pt x="219" y="51"/>
                    <a:pt x="219" y="51"/>
                  </a:cubicBezTo>
                  <a:cubicBezTo>
                    <a:pt x="174" y="51"/>
                    <a:pt x="174" y="51"/>
                    <a:pt x="174" y="51"/>
                  </a:cubicBezTo>
                  <a:cubicBezTo>
                    <a:pt x="174" y="51"/>
                    <a:pt x="174" y="51"/>
                    <a:pt x="174" y="51"/>
                  </a:cubicBezTo>
                  <a:cubicBezTo>
                    <a:pt x="174" y="47"/>
                    <a:pt x="173" y="44"/>
                    <a:pt x="170" y="42"/>
                  </a:cubicBezTo>
                  <a:cubicBezTo>
                    <a:pt x="167" y="39"/>
                    <a:pt x="164" y="38"/>
                    <a:pt x="160" y="38"/>
                  </a:cubicBezTo>
                  <a:cubicBezTo>
                    <a:pt x="64" y="38"/>
                    <a:pt x="64" y="38"/>
                    <a:pt x="64" y="38"/>
                  </a:cubicBezTo>
                  <a:cubicBezTo>
                    <a:pt x="60" y="38"/>
                    <a:pt x="57" y="39"/>
                    <a:pt x="54" y="42"/>
                  </a:cubicBezTo>
                  <a:cubicBezTo>
                    <a:pt x="52" y="44"/>
                    <a:pt x="50" y="47"/>
                    <a:pt x="50" y="51"/>
                  </a:cubicBezTo>
                  <a:cubicBezTo>
                    <a:pt x="50" y="54"/>
                    <a:pt x="52" y="57"/>
                    <a:pt x="54" y="60"/>
                  </a:cubicBezTo>
                  <a:cubicBezTo>
                    <a:pt x="57" y="62"/>
                    <a:pt x="60" y="64"/>
                    <a:pt x="64" y="64"/>
                  </a:cubicBezTo>
                  <a:cubicBezTo>
                    <a:pt x="76" y="64"/>
                    <a:pt x="93" y="64"/>
                    <a:pt x="117" y="64"/>
                  </a:cubicBezTo>
                  <a:cubicBezTo>
                    <a:pt x="140" y="63"/>
                    <a:pt x="157" y="63"/>
                    <a:pt x="169" y="64"/>
                  </a:cubicBezTo>
                  <a:cubicBezTo>
                    <a:pt x="185" y="64"/>
                    <a:pt x="198" y="69"/>
                    <a:pt x="209" y="79"/>
                  </a:cubicBezTo>
                  <a:cubicBezTo>
                    <a:pt x="220" y="89"/>
                    <a:pt x="226" y="101"/>
                    <a:pt x="226" y="116"/>
                  </a:cubicBezTo>
                  <a:cubicBezTo>
                    <a:pt x="226" y="130"/>
                    <a:pt x="220" y="143"/>
                    <a:pt x="209" y="153"/>
                  </a:cubicBezTo>
                  <a:cubicBezTo>
                    <a:pt x="198" y="163"/>
                    <a:pt x="185" y="168"/>
                    <a:pt x="169" y="168"/>
                  </a:cubicBezTo>
                  <a:cubicBezTo>
                    <a:pt x="57" y="168"/>
                    <a:pt x="57" y="168"/>
                    <a:pt x="57" y="168"/>
                  </a:cubicBezTo>
                  <a:cubicBezTo>
                    <a:pt x="42" y="168"/>
                    <a:pt x="28" y="163"/>
                    <a:pt x="17" y="153"/>
                  </a:cubicBezTo>
                  <a:cubicBezTo>
                    <a:pt x="6" y="143"/>
                    <a:pt x="0" y="130"/>
                    <a:pt x="0" y="116"/>
                  </a:cubicBezTo>
                  <a:cubicBezTo>
                    <a:pt x="43" y="116"/>
                    <a:pt x="43" y="116"/>
                    <a:pt x="43" y="116"/>
                  </a:cubicBezTo>
                  <a:cubicBezTo>
                    <a:pt x="43" y="116"/>
                    <a:pt x="43" y="116"/>
                    <a:pt x="43" y="116"/>
                  </a:cubicBezTo>
                  <a:cubicBezTo>
                    <a:pt x="43" y="120"/>
                    <a:pt x="45" y="124"/>
                    <a:pt x="48" y="127"/>
                  </a:cubicBezTo>
                  <a:cubicBezTo>
                    <a:pt x="51" y="130"/>
                    <a:pt x="55" y="131"/>
                    <a:pt x="59" y="131"/>
                  </a:cubicBezTo>
                  <a:cubicBezTo>
                    <a:pt x="164" y="131"/>
                    <a:pt x="164" y="131"/>
                    <a:pt x="164" y="131"/>
                  </a:cubicBezTo>
                  <a:cubicBezTo>
                    <a:pt x="169" y="131"/>
                    <a:pt x="173" y="129"/>
                    <a:pt x="176" y="127"/>
                  </a:cubicBezTo>
                  <a:cubicBezTo>
                    <a:pt x="179" y="124"/>
                    <a:pt x="180" y="120"/>
                    <a:pt x="180" y="116"/>
                  </a:cubicBezTo>
                  <a:cubicBezTo>
                    <a:pt x="180" y="112"/>
                    <a:pt x="179" y="109"/>
                    <a:pt x="176" y="106"/>
                  </a:cubicBezTo>
                  <a:cubicBezTo>
                    <a:pt x="173" y="103"/>
                    <a:pt x="169" y="101"/>
                    <a:pt x="164" y="101"/>
                  </a:cubicBezTo>
                  <a:cubicBezTo>
                    <a:pt x="56" y="101"/>
                    <a:pt x="56" y="101"/>
                    <a:pt x="56" y="101"/>
                  </a:cubicBezTo>
                  <a:cubicBezTo>
                    <a:pt x="41" y="101"/>
                    <a:pt x="28" y="96"/>
                    <a:pt x="17" y="87"/>
                  </a:cubicBezTo>
                  <a:cubicBezTo>
                    <a:pt x="6" y="77"/>
                    <a:pt x="1" y="65"/>
                    <a:pt x="1" y="51"/>
                  </a:cubicBezTo>
                  <a:cubicBezTo>
                    <a:pt x="1" y="37"/>
                    <a:pt x="6" y="25"/>
                    <a:pt x="17" y="15"/>
                  </a:cubicBezTo>
                  <a:cubicBezTo>
                    <a:pt x="28" y="6"/>
                    <a:pt x="41" y="1"/>
                    <a:pt x="56" y="0"/>
                  </a:cubicBezTo>
                  <a:lnTo>
                    <a:pt x="1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7" name="Freeform 533">
              <a:extLst>
                <a:ext uri="{FF2B5EF4-FFF2-40B4-BE49-F238E27FC236}">
                  <a16:creationId xmlns:a16="http://schemas.microsoft.com/office/drawing/2014/main" id="{8CF0FB68-D964-40B0-B405-9A03E1069545}"/>
                </a:ext>
              </a:extLst>
            </p:cNvPr>
            <p:cNvSpPr>
              <a:spLocks noEditPoints="1"/>
            </p:cNvSpPr>
            <p:nvPr/>
          </p:nvSpPr>
          <p:spPr bwMode="auto">
            <a:xfrm>
              <a:off x="1785938" y="6103938"/>
              <a:ext cx="854075" cy="609600"/>
            </a:xfrm>
            <a:custGeom>
              <a:avLst/>
              <a:gdLst>
                <a:gd name="T0" fmla="*/ 185 w 239"/>
                <a:gd name="T1" fmla="*/ 0 h 168"/>
                <a:gd name="T2" fmla="*/ 224 w 239"/>
                <a:gd name="T3" fmla="*/ 14 h 168"/>
                <a:gd name="T4" fmla="*/ 239 w 239"/>
                <a:gd name="T5" fmla="*/ 49 h 168"/>
                <a:gd name="T6" fmla="*/ 239 w 239"/>
                <a:gd name="T7" fmla="*/ 119 h 168"/>
                <a:gd name="T8" fmla="*/ 224 w 239"/>
                <a:gd name="T9" fmla="*/ 154 h 168"/>
                <a:gd name="T10" fmla="*/ 185 w 239"/>
                <a:gd name="T11" fmla="*/ 168 h 168"/>
                <a:gd name="T12" fmla="*/ 54 w 239"/>
                <a:gd name="T13" fmla="*/ 168 h 168"/>
                <a:gd name="T14" fmla="*/ 16 w 239"/>
                <a:gd name="T15" fmla="*/ 154 h 168"/>
                <a:gd name="T16" fmla="*/ 0 w 239"/>
                <a:gd name="T17" fmla="*/ 119 h 168"/>
                <a:gd name="T18" fmla="*/ 0 w 239"/>
                <a:gd name="T19" fmla="*/ 49 h 168"/>
                <a:gd name="T20" fmla="*/ 16 w 239"/>
                <a:gd name="T21" fmla="*/ 14 h 168"/>
                <a:gd name="T22" fmla="*/ 54 w 239"/>
                <a:gd name="T23" fmla="*/ 0 h 168"/>
                <a:gd name="T24" fmla="*/ 185 w 239"/>
                <a:gd name="T25" fmla="*/ 0 h 168"/>
                <a:gd name="T26" fmla="*/ 52 w 239"/>
                <a:gd name="T27" fmla="*/ 43 h 168"/>
                <a:gd name="T28" fmla="*/ 46 w 239"/>
                <a:gd name="T29" fmla="*/ 57 h 168"/>
                <a:gd name="T30" fmla="*/ 46 w 239"/>
                <a:gd name="T31" fmla="*/ 111 h 168"/>
                <a:gd name="T32" fmla="*/ 52 w 239"/>
                <a:gd name="T33" fmla="*/ 125 h 168"/>
                <a:gd name="T34" fmla="*/ 68 w 239"/>
                <a:gd name="T35" fmla="*/ 130 h 168"/>
                <a:gd name="T36" fmla="*/ 172 w 239"/>
                <a:gd name="T37" fmla="*/ 130 h 168"/>
                <a:gd name="T38" fmla="*/ 187 w 239"/>
                <a:gd name="T39" fmla="*/ 125 h 168"/>
                <a:gd name="T40" fmla="*/ 193 w 239"/>
                <a:gd name="T41" fmla="*/ 111 h 168"/>
                <a:gd name="T42" fmla="*/ 193 w 239"/>
                <a:gd name="T43" fmla="*/ 57 h 168"/>
                <a:gd name="T44" fmla="*/ 187 w 239"/>
                <a:gd name="T45" fmla="*/ 43 h 168"/>
                <a:gd name="T46" fmla="*/ 172 w 239"/>
                <a:gd name="T47" fmla="*/ 37 h 168"/>
                <a:gd name="T48" fmla="*/ 68 w 239"/>
                <a:gd name="T49" fmla="*/ 37 h 168"/>
                <a:gd name="T50" fmla="*/ 52 w 239"/>
                <a:gd name="T51"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168">
                  <a:moveTo>
                    <a:pt x="185" y="0"/>
                  </a:moveTo>
                  <a:cubicBezTo>
                    <a:pt x="200" y="0"/>
                    <a:pt x="213" y="5"/>
                    <a:pt x="224" y="14"/>
                  </a:cubicBezTo>
                  <a:cubicBezTo>
                    <a:pt x="234" y="24"/>
                    <a:pt x="239" y="35"/>
                    <a:pt x="239" y="49"/>
                  </a:cubicBezTo>
                  <a:cubicBezTo>
                    <a:pt x="239" y="119"/>
                    <a:pt x="239" y="119"/>
                    <a:pt x="239" y="119"/>
                  </a:cubicBezTo>
                  <a:cubicBezTo>
                    <a:pt x="239" y="132"/>
                    <a:pt x="234" y="144"/>
                    <a:pt x="224" y="154"/>
                  </a:cubicBezTo>
                  <a:cubicBezTo>
                    <a:pt x="213" y="163"/>
                    <a:pt x="200" y="168"/>
                    <a:pt x="185" y="168"/>
                  </a:cubicBezTo>
                  <a:cubicBezTo>
                    <a:pt x="54" y="168"/>
                    <a:pt x="54" y="168"/>
                    <a:pt x="54" y="168"/>
                  </a:cubicBezTo>
                  <a:cubicBezTo>
                    <a:pt x="39" y="168"/>
                    <a:pt x="27" y="163"/>
                    <a:pt x="16" y="154"/>
                  </a:cubicBezTo>
                  <a:cubicBezTo>
                    <a:pt x="6" y="144"/>
                    <a:pt x="0" y="132"/>
                    <a:pt x="0" y="119"/>
                  </a:cubicBezTo>
                  <a:cubicBezTo>
                    <a:pt x="0" y="49"/>
                    <a:pt x="0" y="49"/>
                    <a:pt x="0" y="49"/>
                  </a:cubicBezTo>
                  <a:cubicBezTo>
                    <a:pt x="0" y="35"/>
                    <a:pt x="6" y="24"/>
                    <a:pt x="16" y="14"/>
                  </a:cubicBezTo>
                  <a:cubicBezTo>
                    <a:pt x="27" y="5"/>
                    <a:pt x="39" y="0"/>
                    <a:pt x="54" y="0"/>
                  </a:cubicBezTo>
                  <a:lnTo>
                    <a:pt x="185" y="0"/>
                  </a:lnTo>
                  <a:close/>
                  <a:moveTo>
                    <a:pt x="52" y="43"/>
                  </a:moveTo>
                  <a:cubicBezTo>
                    <a:pt x="48" y="47"/>
                    <a:pt x="46" y="51"/>
                    <a:pt x="46" y="57"/>
                  </a:cubicBezTo>
                  <a:cubicBezTo>
                    <a:pt x="46" y="111"/>
                    <a:pt x="46" y="111"/>
                    <a:pt x="46" y="111"/>
                  </a:cubicBezTo>
                  <a:cubicBezTo>
                    <a:pt x="46" y="116"/>
                    <a:pt x="48" y="121"/>
                    <a:pt x="52" y="125"/>
                  </a:cubicBezTo>
                  <a:cubicBezTo>
                    <a:pt x="57" y="129"/>
                    <a:pt x="62" y="130"/>
                    <a:pt x="68" y="130"/>
                  </a:cubicBezTo>
                  <a:cubicBezTo>
                    <a:pt x="172" y="130"/>
                    <a:pt x="172" y="130"/>
                    <a:pt x="172" y="130"/>
                  </a:cubicBezTo>
                  <a:cubicBezTo>
                    <a:pt x="178" y="130"/>
                    <a:pt x="183" y="128"/>
                    <a:pt x="187" y="125"/>
                  </a:cubicBezTo>
                  <a:cubicBezTo>
                    <a:pt x="191" y="121"/>
                    <a:pt x="193" y="116"/>
                    <a:pt x="193" y="111"/>
                  </a:cubicBezTo>
                  <a:cubicBezTo>
                    <a:pt x="193" y="57"/>
                    <a:pt x="193" y="57"/>
                    <a:pt x="193" y="57"/>
                  </a:cubicBezTo>
                  <a:cubicBezTo>
                    <a:pt x="193" y="51"/>
                    <a:pt x="191" y="47"/>
                    <a:pt x="187" y="43"/>
                  </a:cubicBezTo>
                  <a:cubicBezTo>
                    <a:pt x="183" y="39"/>
                    <a:pt x="178" y="37"/>
                    <a:pt x="172" y="37"/>
                  </a:cubicBezTo>
                  <a:cubicBezTo>
                    <a:pt x="68" y="37"/>
                    <a:pt x="68" y="37"/>
                    <a:pt x="68" y="37"/>
                  </a:cubicBezTo>
                  <a:cubicBezTo>
                    <a:pt x="62" y="37"/>
                    <a:pt x="57" y="39"/>
                    <a:pt x="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8" name="Freeform 534">
              <a:extLst>
                <a:ext uri="{FF2B5EF4-FFF2-40B4-BE49-F238E27FC236}">
                  <a16:creationId xmlns:a16="http://schemas.microsoft.com/office/drawing/2014/main" id="{856648A7-B300-4DA4-8A00-51B4DC1C396B}"/>
                </a:ext>
              </a:extLst>
            </p:cNvPr>
            <p:cNvSpPr>
              <a:spLocks/>
            </p:cNvSpPr>
            <p:nvPr/>
          </p:nvSpPr>
          <p:spPr bwMode="auto">
            <a:xfrm>
              <a:off x="3241676" y="6103938"/>
              <a:ext cx="708025" cy="609600"/>
            </a:xfrm>
            <a:custGeom>
              <a:avLst/>
              <a:gdLst>
                <a:gd name="T0" fmla="*/ 0 w 446"/>
                <a:gd name="T1" fmla="*/ 384 h 384"/>
                <a:gd name="T2" fmla="*/ 0 w 446"/>
                <a:gd name="T3" fmla="*/ 0 h 384"/>
                <a:gd name="T4" fmla="*/ 104 w 446"/>
                <a:gd name="T5" fmla="*/ 0 h 384"/>
                <a:gd name="T6" fmla="*/ 104 w 446"/>
                <a:gd name="T7" fmla="*/ 298 h 384"/>
                <a:gd name="T8" fmla="*/ 446 w 446"/>
                <a:gd name="T9" fmla="*/ 298 h 384"/>
                <a:gd name="T10" fmla="*/ 446 w 446"/>
                <a:gd name="T11" fmla="*/ 384 h 384"/>
                <a:gd name="T12" fmla="*/ 0 w 446"/>
                <a:gd name="T13" fmla="*/ 384 h 384"/>
              </a:gdLst>
              <a:ahLst/>
              <a:cxnLst>
                <a:cxn ang="0">
                  <a:pos x="T0" y="T1"/>
                </a:cxn>
                <a:cxn ang="0">
                  <a:pos x="T2" y="T3"/>
                </a:cxn>
                <a:cxn ang="0">
                  <a:pos x="T4" y="T5"/>
                </a:cxn>
                <a:cxn ang="0">
                  <a:pos x="T6" y="T7"/>
                </a:cxn>
                <a:cxn ang="0">
                  <a:pos x="T8" y="T9"/>
                </a:cxn>
                <a:cxn ang="0">
                  <a:pos x="T10" y="T11"/>
                </a:cxn>
                <a:cxn ang="0">
                  <a:pos x="T12" y="T13"/>
                </a:cxn>
              </a:cxnLst>
              <a:rect l="0" t="0" r="r" b="b"/>
              <a:pathLst>
                <a:path w="446" h="384">
                  <a:moveTo>
                    <a:pt x="0" y="384"/>
                  </a:moveTo>
                  <a:lnTo>
                    <a:pt x="0" y="0"/>
                  </a:lnTo>
                  <a:lnTo>
                    <a:pt x="104" y="0"/>
                  </a:lnTo>
                  <a:lnTo>
                    <a:pt x="104" y="298"/>
                  </a:lnTo>
                  <a:lnTo>
                    <a:pt x="446" y="298"/>
                  </a:lnTo>
                  <a:lnTo>
                    <a:pt x="446" y="384"/>
                  </a:lnTo>
                  <a:lnTo>
                    <a:pt x="0"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9" name="Freeform 535">
              <a:extLst>
                <a:ext uri="{FF2B5EF4-FFF2-40B4-BE49-F238E27FC236}">
                  <a16:creationId xmlns:a16="http://schemas.microsoft.com/office/drawing/2014/main" id="{15717258-736C-4FF9-8771-0C02FC69F860}"/>
                </a:ext>
              </a:extLst>
            </p:cNvPr>
            <p:cNvSpPr>
              <a:spLocks/>
            </p:cNvSpPr>
            <p:nvPr/>
          </p:nvSpPr>
          <p:spPr bwMode="auto">
            <a:xfrm>
              <a:off x="4551363" y="6103938"/>
              <a:ext cx="814388" cy="609600"/>
            </a:xfrm>
            <a:custGeom>
              <a:avLst/>
              <a:gdLst>
                <a:gd name="T0" fmla="*/ 45 w 228"/>
                <a:gd name="T1" fmla="*/ 0 h 168"/>
                <a:gd name="T2" fmla="*/ 45 w 228"/>
                <a:gd name="T3" fmla="*/ 111 h 168"/>
                <a:gd name="T4" fmla="*/ 52 w 228"/>
                <a:gd name="T5" fmla="*/ 125 h 168"/>
                <a:gd name="T6" fmla="*/ 67 w 228"/>
                <a:gd name="T7" fmla="*/ 130 h 168"/>
                <a:gd name="T8" fmla="*/ 160 w 228"/>
                <a:gd name="T9" fmla="*/ 130 h 168"/>
                <a:gd name="T10" fmla="*/ 176 w 228"/>
                <a:gd name="T11" fmla="*/ 125 h 168"/>
                <a:gd name="T12" fmla="*/ 182 w 228"/>
                <a:gd name="T13" fmla="*/ 111 h 168"/>
                <a:gd name="T14" fmla="*/ 182 w 228"/>
                <a:gd name="T15" fmla="*/ 0 h 168"/>
                <a:gd name="T16" fmla="*/ 228 w 228"/>
                <a:gd name="T17" fmla="*/ 0 h 168"/>
                <a:gd name="T18" fmla="*/ 228 w 228"/>
                <a:gd name="T19" fmla="*/ 119 h 168"/>
                <a:gd name="T20" fmla="*/ 212 w 228"/>
                <a:gd name="T21" fmla="*/ 154 h 168"/>
                <a:gd name="T22" fmla="*/ 174 w 228"/>
                <a:gd name="T23" fmla="*/ 168 h 168"/>
                <a:gd name="T24" fmla="*/ 53 w 228"/>
                <a:gd name="T25" fmla="*/ 168 h 168"/>
                <a:gd name="T26" fmla="*/ 15 w 228"/>
                <a:gd name="T27" fmla="*/ 154 h 168"/>
                <a:gd name="T28" fmla="*/ 0 w 228"/>
                <a:gd name="T29" fmla="*/ 119 h 168"/>
                <a:gd name="T30" fmla="*/ 0 w 228"/>
                <a:gd name="T31" fmla="*/ 0 h 168"/>
                <a:gd name="T32" fmla="*/ 45 w 228"/>
                <a:gd name="T3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68">
                  <a:moveTo>
                    <a:pt x="45" y="0"/>
                  </a:moveTo>
                  <a:cubicBezTo>
                    <a:pt x="45" y="111"/>
                    <a:pt x="45" y="111"/>
                    <a:pt x="45" y="111"/>
                  </a:cubicBezTo>
                  <a:cubicBezTo>
                    <a:pt x="45" y="116"/>
                    <a:pt x="47" y="121"/>
                    <a:pt x="52" y="125"/>
                  </a:cubicBezTo>
                  <a:cubicBezTo>
                    <a:pt x="56" y="129"/>
                    <a:pt x="61" y="130"/>
                    <a:pt x="67" y="130"/>
                  </a:cubicBezTo>
                  <a:cubicBezTo>
                    <a:pt x="160" y="130"/>
                    <a:pt x="160" y="130"/>
                    <a:pt x="160" y="130"/>
                  </a:cubicBezTo>
                  <a:cubicBezTo>
                    <a:pt x="166" y="130"/>
                    <a:pt x="172" y="128"/>
                    <a:pt x="176" y="125"/>
                  </a:cubicBezTo>
                  <a:cubicBezTo>
                    <a:pt x="180" y="121"/>
                    <a:pt x="182" y="116"/>
                    <a:pt x="182" y="111"/>
                  </a:cubicBezTo>
                  <a:cubicBezTo>
                    <a:pt x="182" y="0"/>
                    <a:pt x="182" y="0"/>
                    <a:pt x="182" y="0"/>
                  </a:cubicBezTo>
                  <a:cubicBezTo>
                    <a:pt x="228" y="0"/>
                    <a:pt x="228" y="0"/>
                    <a:pt x="228" y="0"/>
                  </a:cubicBezTo>
                  <a:cubicBezTo>
                    <a:pt x="228" y="119"/>
                    <a:pt x="228" y="119"/>
                    <a:pt x="228" y="119"/>
                  </a:cubicBezTo>
                  <a:cubicBezTo>
                    <a:pt x="228" y="132"/>
                    <a:pt x="223" y="144"/>
                    <a:pt x="212" y="154"/>
                  </a:cubicBezTo>
                  <a:cubicBezTo>
                    <a:pt x="202" y="163"/>
                    <a:pt x="189" y="168"/>
                    <a:pt x="174" y="168"/>
                  </a:cubicBezTo>
                  <a:cubicBezTo>
                    <a:pt x="53" y="168"/>
                    <a:pt x="53" y="168"/>
                    <a:pt x="53" y="168"/>
                  </a:cubicBezTo>
                  <a:cubicBezTo>
                    <a:pt x="38" y="168"/>
                    <a:pt x="26" y="163"/>
                    <a:pt x="15" y="154"/>
                  </a:cubicBezTo>
                  <a:cubicBezTo>
                    <a:pt x="5" y="144"/>
                    <a:pt x="0" y="132"/>
                    <a:pt x="0" y="119"/>
                  </a:cubicBezTo>
                  <a:cubicBezTo>
                    <a:pt x="0" y="0"/>
                    <a:pt x="0" y="0"/>
                    <a:pt x="0" y="0"/>
                  </a:cubicBez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0" name="Freeform 536">
              <a:extLst>
                <a:ext uri="{FF2B5EF4-FFF2-40B4-BE49-F238E27FC236}">
                  <a16:creationId xmlns:a16="http://schemas.microsoft.com/office/drawing/2014/main" id="{13CEE9FC-B35C-4CDB-9EDF-65C3EAEBB586}"/>
                </a:ext>
              </a:extLst>
            </p:cNvPr>
            <p:cNvSpPr>
              <a:spLocks/>
            </p:cNvSpPr>
            <p:nvPr/>
          </p:nvSpPr>
          <p:spPr bwMode="auto">
            <a:xfrm>
              <a:off x="5964238" y="6103938"/>
              <a:ext cx="785813" cy="609600"/>
            </a:xfrm>
            <a:custGeom>
              <a:avLst/>
              <a:gdLst>
                <a:gd name="T0" fmla="*/ 495 w 495"/>
                <a:gd name="T1" fmla="*/ 0 h 384"/>
                <a:gd name="T2" fmla="*/ 495 w 495"/>
                <a:gd name="T3" fmla="*/ 85 h 384"/>
                <a:gd name="T4" fmla="*/ 299 w 495"/>
                <a:gd name="T5" fmla="*/ 85 h 384"/>
                <a:gd name="T6" fmla="*/ 299 w 495"/>
                <a:gd name="T7" fmla="*/ 384 h 384"/>
                <a:gd name="T8" fmla="*/ 196 w 495"/>
                <a:gd name="T9" fmla="*/ 384 h 384"/>
                <a:gd name="T10" fmla="*/ 196 w 495"/>
                <a:gd name="T11" fmla="*/ 85 h 384"/>
                <a:gd name="T12" fmla="*/ 0 w 495"/>
                <a:gd name="T13" fmla="*/ 85 h 384"/>
                <a:gd name="T14" fmla="*/ 0 w 495"/>
                <a:gd name="T15" fmla="*/ 0 h 384"/>
                <a:gd name="T16" fmla="*/ 495 w 495"/>
                <a:gd name="T1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5" h="384">
                  <a:moveTo>
                    <a:pt x="495" y="0"/>
                  </a:moveTo>
                  <a:lnTo>
                    <a:pt x="495" y="85"/>
                  </a:lnTo>
                  <a:lnTo>
                    <a:pt x="299" y="85"/>
                  </a:lnTo>
                  <a:lnTo>
                    <a:pt x="299" y="384"/>
                  </a:lnTo>
                  <a:lnTo>
                    <a:pt x="196" y="384"/>
                  </a:lnTo>
                  <a:lnTo>
                    <a:pt x="196" y="85"/>
                  </a:lnTo>
                  <a:lnTo>
                    <a:pt x="0" y="85"/>
                  </a:lnTo>
                  <a:lnTo>
                    <a:pt x="0" y="0"/>
                  </a:lnTo>
                  <a:lnTo>
                    <a:pt x="4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1" name="Rectangle 537">
              <a:extLst>
                <a:ext uri="{FF2B5EF4-FFF2-40B4-BE49-F238E27FC236}">
                  <a16:creationId xmlns:a16="http://schemas.microsoft.com/office/drawing/2014/main" id="{9133BB6D-E19A-4D6E-B3F7-E350A180944D}"/>
                </a:ext>
              </a:extLst>
            </p:cNvPr>
            <p:cNvSpPr>
              <a:spLocks noChangeArrowheads="1"/>
            </p:cNvSpPr>
            <p:nvPr/>
          </p:nvSpPr>
          <p:spPr bwMode="auto">
            <a:xfrm>
              <a:off x="7348538" y="6103938"/>
              <a:ext cx="163513" cy="609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2" name="Freeform 538">
              <a:extLst>
                <a:ext uri="{FF2B5EF4-FFF2-40B4-BE49-F238E27FC236}">
                  <a16:creationId xmlns:a16="http://schemas.microsoft.com/office/drawing/2014/main" id="{B02AC049-E5A3-4820-852B-B5BB96545A49}"/>
                </a:ext>
              </a:extLst>
            </p:cNvPr>
            <p:cNvSpPr>
              <a:spLocks noEditPoints="1"/>
            </p:cNvSpPr>
            <p:nvPr/>
          </p:nvSpPr>
          <p:spPr bwMode="auto">
            <a:xfrm>
              <a:off x="8110538" y="6103938"/>
              <a:ext cx="854075" cy="609600"/>
            </a:xfrm>
            <a:custGeom>
              <a:avLst/>
              <a:gdLst>
                <a:gd name="T0" fmla="*/ 185 w 239"/>
                <a:gd name="T1" fmla="*/ 0 h 168"/>
                <a:gd name="T2" fmla="*/ 223 w 239"/>
                <a:gd name="T3" fmla="*/ 14 h 168"/>
                <a:gd name="T4" fmla="*/ 239 w 239"/>
                <a:gd name="T5" fmla="*/ 49 h 168"/>
                <a:gd name="T6" fmla="*/ 239 w 239"/>
                <a:gd name="T7" fmla="*/ 119 h 168"/>
                <a:gd name="T8" fmla="*/ 223 w 239"/>
                <a:gd name="T9" fmla="*/ 154 h 168"/>
                <a:gd name="T10" fmla="*/ 185 w 239"/>
                <a:gd name="T11" fmla="*/ 168 h 168"/>
                <a:gd name="T12" fmla="*/ 54 w 239"/>
                <a:gd name="T13" fmla="*/ 168 h 168"/>
                <a:gd name="T14" fmla="*/ 16 w 239"/>
                <a:gd name="T15" fmla="*/ 154 h 168"/>
                <a:gd name="T16" fmla="*/ 0 w 239"/>
                <a:gd name="T17" fmla="*/ 119 h 168"/>
                <a:gd name="T18" fmla="*/ 0 w 239"/>
                <a:gd name="T19" fmla="*/ 49 h 168"/>
                <a:gd name="T20" fmla="*/ 16 w 239"/>
                <a:gd name="T21" fmla="*/ 14 h 168"/>
                <a:gd name="T22" fmla="*/ 54 w 239"/>
                <a:gd name="T23" fmla="*/ 0 h 168"/>
                <a:gd name="T24" fmla="*/ 185 w 239"/>
                <a:gd name="T25" fmla="*/ 0 h 168"/>
                <a:gd name="T26" fmla="*/ 52 w 239"/>
                <a:gd name="T27" fmla="*/ 43 h 168"/>
                <a:gd name="T28" fmla="*/ 46 w 239"/>
                <a:gd name="T29" fmla="*/ 57 h 168"/>
                <a:gd name="T30" fmla="*/ 46 w 239"/>
                <a:gd name="T31" fmla="*/ 111 h 168"/>
                <a:gd name="T32" fmla="*/ 52 w 239"/>
                <a:gd name="T33" fmla="*/ 125 h 168"/>
                <a:gd name="T34" fmla="*/ 67 w 239"/>
                <a:gd name="T35" fmla="*/ 130 h 168"/>
                <a:gd name="T36" fmla="*/ 172 w 239"/>
                <a:gd name="T37" fmla="*/ 130 h 168"/>
                <a:gd name="T38" fmla="*/ 187 w 239"/>
                <a:gd name="T39" fmla="*/ 125 h 168"/>
                <a:gd name="T40" fmla="*/ 193 w 239"/>
                <a:gd name="T41" fmla="*/ 111 h 168"/>
                <a:gd name="T42" fmla="*/ 193 w 239"/>
                <a:gd name="T43" fmla="*/ 57 h 168"/>
                <a:gd name="T44" fmla="*/ 187 w 239"/>
                <a:gd name="T45" fmla="*/ 43 h 168"/>
                <a:gd name="T46" fmla="*/ 172 w 239"/>
                <a:gd name="T47" fmla="*/ 37 h 168"/>
                <a:gd name="T48" fmla="*/ 67 w 239"/>
                <a:gd name="T49" fmla="*/ 37 h 168"/>
                <a:gd name="T50" fmla="*/ 52 w 239"/>
                <a:gd name="T51"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168">
                  <a:moveTo>
                    <a:pt x="185" y="0"/>
                  </a:moveTo>
                  <a:cubicBezTo>
                    <a:pt x="200" y="0"/>
                    <a:pt x="213" y="5"/>
                    <a:pt x="223" y="14"/>
                  </a:cubicBezTo>
                  <a:cubicBezTo>
                    <a:pt x="234" y="24"/>
                    <a:pt x="239" y="35"/>
                    <a:pt x="239" y="49"/>
                  </a:cubicBezTo>
                  <a:cubicBezTo>
                    <a:pt x="239" y="119"/>
                    <a:pt x="239" y="119"/>
                    <a:pt x="239" y="119"/>
                  </a:cubicBezTo>
                  <a:cubicBezTo>
                    <a:pt x="239" y="132"/>
                    <a:pt x="234" y="144"/>
                    <a:pt x="223" y="154"/>
                  </a:cubicBezTo>
                  <a:cubicBezTo>
                    <a:pt x="213" y="163"/>
                    <a:pt x="200" y="168"/>
                    <a:pt x="185" y="168"/>
                  </a:cubicBezTo>
                  <a:cubicBezTo>
                    <a:pt x="54" y="168"/>
                    <a:pt x="54" y="168"/>
                    <a:pt x="54" y="168"/>
                  </a:cubicBezTo>
                  <a:cubicBezTo>
                    <a:pt x="39" y="168"/>
                    <a:pt x="26" y="163"/>
                    <a:pt x="16" y="154"/>
                  </a:cubicBezTo>
                  <a:cubicBezTo>
                    <a:pt x="5" y="144"/>
                    <a:pt x="0" y="132"/>
                    <a:pt x="0" y="119"/>
                  </a:cubicBezTo>
                  <a:cubicBezTo>
                    <a:pt x="0" y="49"/>
                    <a:pt x="0" y="49"/>
                    <a:pt x="0" y="49"/>
                  </a:cubicBezTo>
                  <a:cubicBezTo>
                    <a:pt x="0" y="35"/>
                    <a:pt x="5" y="24"/>
                    <a:pt x="16" y="14"/>
                  </a:cubicBezTo>
                  <a:cubicBezTo>
                    <a:pt x="26" y="5"/>
                    <a:pt x="39" y="0"/>
                    <a:pt x="54" y="0"/>
                  </a:cubicBezTo>
                  <a:lnTo>
                    <a:pt x="185" y="0"/>
                  </a:lnTo>
                  <a:close/>
                  <a:moveTo>
                    <a:pt x="52" y="43"/>
                  </a:moveTo>
                  <a:cubicBezTo>
                    <a:pt x="48" y="47"/>
                    <a:pt x="46" y="51"/>
                    <a:pt x="46" y="57"/>
                  </a:cubicBezTo>
                  <a:cubicBezTo>
                    <a:pt x="46" y="111"/>
                    <a:pt x="46" y="111"/>
                    <a:pt x="46" y="111"/>
                  </a:cubicBezTo>
                  <a:cubicBezTo>
                    <a:pt x="46" y="116"/>
                    <a:pt x="48" y="121"/>
                    <a:pt x="52" y="125"/>
                  </a:cubicBezTo>
                  <a:cubicBezTo>
                    <a:pt x="56" y="129"/>
                    <a:pt x="61" y="130"/>
                    <a:pt x="67" y="130"/>
                  </a:cubicBezTo>
                  <a:cubicBezTo>
                    <a:pt x="172" y="130"/>
                    <a:pt x="172" y="130"/>
                    <a:pt x="172" y="130"/>
                  </a:cubicBezTo>
                  <a:cubicBezTo>
                    <a:pt x="178" y="130"/>
                    <a:pt x="183" y="128"/>
                    <a:pt x="187" y="125"/>
                  </a:cubicBezTo>
                  <a:cubicBezTo>
                    <a:pt x="191" y="121"/>
                    <a:pt x="193" y="116"/>
                    <a:pt x="193" y="111"/>
                  </a:cubicBezTo>
                  <a:cubicBezTo>
                    <a:pt x="193" y="57"/>
                    <a:pt x="193" y="57"/>
                    <a:pt x="193" y="57"/>
                  </a:cubicBezTo>
                  <a:cubicBezTo>
                    <a:pt x="193" y="51"/>
                    <a:pt x="191" y="47"/>
                    <a:pt x="187" y="43"/>
                  </a:cubicBezTo>
                  <a:cubicBezTo>
                    <a:pt x="183" y="39"/>
                    <a:pt x="178" y="37"/>
                    <a:pt x="172" y="37"/>
                  </a:cubicBezTo>
                  <a:cubicBezTo>
                    <a:pt x="67" y="37"/>
                    <a:pt x="67" y="37"/>
                    <a:pt x="67" y="37"/>
                  </a:cubicBezTo>
                  <a:cubicBezTo>
                    <a:pt x="61" y="37"/>
                    <a:pt x="56" y="39"/>
                    <a:pt x="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3" name="Freeform 539">
              <a:extLst>
                <a:ext uri="{FF2B5EF4-FFF2-40B4-BE49-F238E27FC236}">
                  <a16:creationId xmlns:a16="http://schemas.microsoft.com/office/drawing/2014/main" id="{9A5CEAA3-05BE-47D7-81B7-FCB65C1661D6}"/>
                </a:ext>
              </a:extLst>
            </p:cNvPr>
            <p:cNvSpPr>
              <a:spLocks/>
            </p:cNvSpPr>
            <p:nvPr/>
          </p:nvSpPr>
          <p:spPr bwMode="auto">
            <a:xfrm>
              <a:off x="9561513" y="6103938"/>
              <a:ext cx="847725" cy="609600"/>
            </a:xfrm>
            <a:custGeom>
              <a:avLst/>
              <a:gdLst>
                <a:gd name="T0" fmla="*/ 104 w 534"/>
                <a:gd name="T1" fmla="*/ 0 h 384"/>
                <a:gd name="T2" fmla="*/ 431 w 534"/>
                <a:gd name="T3" fmla="*/ 270 h 384"/>
                <a:gd name="T4" fmla="*/ 431 w 534"/>
                <a:gd name="T5" fmla="*/ 0 h 384"/>
                <a:gd name="T6" fmla="*/ 534 w 534"/>
                <a:gd name="T7" fmla="*/ 0 h 384"/>
                <a:gd name="T8" fmla="*/ 534 w 534"/>
                <a:gd name="T9" fmla="*/ 384 h 384"/>
                <a:gd name="T10" fmla="*/ 431 w 534"/>
                <a:gd name="T11" fmla="*/ 384 h 384"/>
                <a:gd name="T12" fmla="*/ 104 w 534"/>
                <a:gd name="T13" fmla="*/ 115 h 384"/>
                <a:gd name="T14" fmla="*/ 104 w 534"/>
                <a:gd name="T15" fmla="*/ 384 h 384"/>
                <a:gd name="T16" fmla="*/ 0 w 534"/>
                <a:gd name="T17" fmla="*/ 384 h 384"/>
                <a:gd name="T18" fmla="*/ 0 w 534"/>
                <a:gd name="T19" fmla="*/ 0 h 384"/>
                <a:gd name="T20" fmla="*/ 104 w 53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384">
                  <a:moveTo>
                    <a:pt x="104" y="0"/>
                  </a:moveTo>
                  <a:lnTo>
                    <a:pt x="431" y="270"/>
                  </a:lnTo>
                  <a:lnTo>
                    <a:pt x="431" y="0"/>
                  </a:lnTo>
                  <a:lnTo>
                    <a:pt x="534" y="0"/>
                  </a:lnTo>
                  <a:lnTo>
                    <a:pt x="534" y="384"/>
                  </a:lnTo>
                  <a:lnTo>
                    <a:pt x="431" y="384"/>
                  </a:lnTo>
                  <a:lnTo>
                    <a:pt x="104" y="115"/>
                  </a:lnTo>
                  <a:lnTo>
                    <a:pt x="104" y="384"/>
                  </a:lnTo>
                  <a:lnTo>
                    <a:pt x="0" y="384"/>
                  </a:lnTo>
                  <a:lnTo>
                    <a:pt x="0" y="0"/>
                  </a:lnTo>
                  <a:lnTo>
                    <a:pt x="1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4" name="Freeform 540">
              <a:extLst>
                <a:ext uri="{FF2B5EF4-FFF2-40B4-BE49-F238E27FC236}">
                  <a16:creationId xmlns:a16="http://schemas.microsoft.com/office/drawing/2014/main" id="{C0E58AC4-5FA6-4FBA-9793-C8811C7CD0D7}"/>
                </a:ext>
              </a:extLst>
            </p:cNvPr>
            <p:cNvSpPr>
              <a:spLocks/>
            </p:cNvSpPr>
            <p:nvPr/>
          </p:nvSpPr>
          <p:spPr bwMode="auto">
            <a:xfrm>
              <a:off x="11010901" y="6103938"/>
              <a:ext cx="804863" cy="609600"/>
            </a:xfrm>
            <a:custGeom>
              <a:avLst/>
              <a:gdLst>
                <a:gd name="T0" fmla="*/ 163 w 225"/>
                <a:gd name="T1" fmla="*/ 0 h 168"/>
                <a:gd name="T2" fmla="*/ 202 w 225"/>
                <a:gd name="T3" fmla="*/ 15 h 168"/>
                <a:gd name="T4" fmla="*/ 218 w 225"/>
                <a:gd name="T5" fmla="*/ 51 h 168"/>
                <a:gd name="T6" fmla="*/ 218 w 225"/>
                <a:gd name="T7" fmla="*/ 51 h 168"/>
                <a:gd name="T8" fmla="*/ 173 w 225"/>
                <a:gd name="T9" fmla="*/ 51 h 168"/>
                <a:gd name="T10" fmla="*/ 173 w 225"/>
                <a:gd name="T11" fmla="*/ 51 h 168"/>
                <a:gd name="T12" fmla="*/ 169 w 225"/>
                <a:gd name="T13" fmla="*/ 42 h 168"/>
                <a:gd name="T14" fmla="*/ 159 w 225"/>
                <a:gd name="T15" fmla="*/ 38 h 168"/>
                <a:gd name="T16" fmla="*/ 64 w 225"/>
                <a:gd name="T17" fmla="*/ 38 h 168"/>
                <a:gd name="T18" fmla="*/ 54 w 225"/>
                <a:gd name="T19" fmla="*/ 42 h 168"/>
                <a:gd name="T20" fmla="*/ 50 w 225"/>
                <a:gd name="T21" fmla="*/ 51 h 168"/>
                <a:gd name="T22" fmla="*/ 54 w 225"/>
                <a:gd name="T23" fmla="*/ 60 h 168"/>
                <a:gd name="T24" fmla="*/ 64 w 225"/>
                <a:gd name="T25" fmla="*/ 64 h 168"/>
                <a:gd name="T26" fmla="*/ 116 w 225"/>
                <a:gd name="T27" fmla="*/ 64 h 168"/>
                <a:gd name="T28" fmla="*/ 168 w 225"/>
                <a:gd name="T29" fmla="*/ 64 h 168"/>
                <a:gd name="T30" fmla="*/ 208 w 225"/>
                <a:gd name="T31" fmla="*/ 79 h 168"/>
                <a:gd name="T32" fmla="*/ 225 w 225"/>
                <a:gd name="T33" fmla="*/ 116 h 168"/>
                <a:gd name="T34" fmla="*/ 208 w 225"/>
                <a:gd name="T35" fmla="*/ 153 h 168"/>
                <a:gd name="T36" fmla="*/ 168 w 225"/>
                <a:gd name="T37" fmla="*/ 168 h 168"/>
                <a:gd name="T38" fmla="*/ 57 w 225"/>
                <a:gd name="T39" fmla="*/ 168 h 168"/>
                <a:gd name="T40" fmla="*/ 16 w 225"/>
                <a:gd name="T41" fmla="*/ 153 h 168"/>
                <a:gd name="T42" fmla="*/ 0 w 225"/>
                <a:gd name="T43" fmla="*/ 116 h 168"/>
                <a:gd name="T44" fmla="*/ 43 w 225"/>
                <a:gd name="T45" fmla="*/ 116 h 168"/>
                <a:gd name="T46" fmla="*/ 43 w 225"/>
                <a:gd name="T47" fmla="*/ 116 h 168"/>
                <a:gd name="T48" fmla="*/ 47 w 225"/>
                <a:gd name="T49" fmla="*/ 127 h 168"/>
                <a:gd name="T50" fmla="*/ 59 w 225"/>
                <a:gd name="T51" fmla="*/ 131 h 168"/>
                <a:gd name="T52" fmla="*/ 164 w 225"/>
                <a:gd name="T53" fmla="*/ 131 h 168"/>
                <a:gd name="T54" fmla="*/ 175 w 225"/>
                <a:gd name="T55" fmla="*/ 127 h 168"/>
                <a:gd name="T56" fmla="*/ 180 w 225"/>
                <a:gd name="T57" fmla="*/ 116 h 168"/>
                <a:gd name="T58" fmla="*/ 175 w 225"/>
                <a:gd name="T59" fmla="*/ 106 h 168"/>
                <a:gd name="T60" fmla="*/ 164 w 225"/>
                <a:gd name="T61" fmla="*/ 101 h 168"/>
                <a:gd name="T62" fmla="*/ 56 w 225"/>
                <a:gd name="T63" fmla="*/ 101 h 168"/>
                <a:gd name="T64" fmla="*/ 16 w 225"/>
                <a:gd name="T65" fmla="*/ 87 h 168"/>
                <a:gd name="T66" fmla="*/ 0 w 225"/>
                <a:gd name="T67" fmla="*/ 51 h 168"/>
                <a:gd name="T68" fmla="*/ 16 w 225"/>
                <a:gd name="T69" fmla="*/ 15 h 168"/>
                <a:gd name="T70" fmla="*/ 56 w 225"/>
                <a:gd name="T71" fmla="*/ 0 h 168"/>
                <a:gd name="T72" fmla="*/ 163 w 225"/>
                <a:gd name="T7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5" h="168">
                  <a:moveTo>
                    <a:pt x="163" y="0"/>
                  </a:moveTo>
                  <a:cubicBezTo>
                    <a:pt x="178" y="0"/>
                    <a:pt x="191" y="5"/>
                    <a:pt x="202" y="15"/>
                  </a:cubicBezTo>
                  <a:cubicBezTo>
                    <a:pt x="213" y="25"/>
                    <a:pt x="218" y="37"/>
                    <a:pt x="218" y="51"/>
                  </a:cubicBezTo>
                  <a:cubicBezTo>
                    <a:pt x="218" y="51"/>
                    <a:pt x="218" y="51"/>
                    <a:pt x="218" y="51"/>
                  </a:cubicBezTo>
                  <a:cubicBezTo>
                    <a:pt x="173" y="51"/>
                    <a:pt x="173" y="51"/>
                    <a:pt x="173" y="51"/>
                  </a:cubicBezTo>
                  <a:cubicBezTo>
                    <a:pt x="174" y="51"/>
                    <a:pt x="174" y="51"/>
                    <a:pt x="173" y="51"/>
                  </a:cubicBezTo>
                  <a:cubicBezTo>
                    <a:pt x="173" y="47"/>
                    <a:pt x="172" y="44"/>
                    <a:pt x="169" y="42"/>
                  </a:cubicBezTo>
                  <a:cubicBezTo>
                    <a:pt x="167" y="39"/>
                    <a:pt x="163" y="38"/>
                    <a:pt x="159" y="38"/>
                  </a:cubicBezTo>
                  <a:cubicBezTo>
                    <a:pt x="64" y="38"/>
                    <a:pt x="64" y="38"/>
                    <a:pt x="64" y="38"/>
                  </a:cubicBezTo>
                  <a:cubicBezTo>
                    <a:pt x="60" y="38"/>
                    <a:pt x="56" y="39"/>
                    <a:pt x="54" y="42"/>
                  </a:cubicBezTo>
                  <a:cubicBezTo>
                    <a:pt x="51" y="44"/>
                    <a:pt x="50" y="47"/>
                    <a:pt x="50" y="51"/>
                  </a:cubicBezTo>
                  <a:cubicBezTo>
                    <a:pt x="50" y="54"/>
                    <a:pt x="51" y="57"/>
                    <a:pt x="54" y="60"/>
                  </a:cubicBezTo>
                  <a:cubicBezTo>
                    <a:pt x="57" y="62"/>
                    <a:pt x="60" y="64"/>
                    <a:pt x="64" y="64"/>
                  </a:cubicBezTo>
                  <a:cubicBezTo>
                    <a:pt x="75" y="64"/>
                    <a:pt x="92" y="64"/>
                    <a:pt x="116" y="64"/>
                  </a:cubicBezTo>
                  <a:cubicBezTo>
                    <a:pt x="139" y="63"/>
                    <a:pt x="157" y="63"/>
                    <a:pt x="168" y="64"/>
                  </a:cubicBezTo>
                  <a:cubicBezTo>
                    <a:pt x="184" y="64"/>
                    <a:pt x="197" y="69"/>
                    <a:pt x="208" y="79"/>
                  </a:cubicBezTo>
                  <a:cubicBezTo>
                    <a:pt x="220" y="89"/>
                    <a:pt x="225" y="101"/>
                    <a:pt x="225" y="116"/>
                  </a:cubicBezTo>
                  <a:cubicBezTo>
                    <a:pt x="225" y="130"/>
                    <a:pt x="220" y="143"/>
                    <a:pt x="208" y="153"/>
                  </a:cubicBezTo>
                  <a:cubicBezTo>
                    <a:pt x="197" y="163"/>
                    <a:pt x="184" y="168"/>
                    <a:pt x="168" y="168"/>
                  </a:cubicBezTo>
                  <a:cubicBezTo>
                    <a:pt x="57" y="168"/>
                    <a:pt x="57" y="168"/>
                    <a:pt x="57" y="168"/>
                  </a:cubicBezTo>
                  <a:cubicBezTo>
                    <a:pt x="41" y="168"/>
                    <a:pt x="28" y="163"/>
                    <a:pt x="16" y="153"/>
                  </a:cubicBezTo>
                  <a:cubicBezTo>
                    <a:pt x="5" y="143"/>
                    <a:pt x="0" y="130"/>
                    <a:pt x="0" y="116"/>
                  </a:cubicBezTo>
                  <a:cubicBezTo>
                    <a:pt x="43" y="116"/>
                    <a:pt x="43" y="116"/>
                    <a:pt x="43" y="116"/>
                  </a:cubicBezTo>
                  <a:cubicBezTo>
                    <a:pt x="43" y="116"/>
                    <a:pt x="43" y="116"/>
                    <a:pt x="43" y="116"/>
                  </a:cubicBezTo>
                  <a:cubicBezTo>
                    <a:pt x="43" y="120"/>
                    <a:pt x="44" y="124"/>
                    <a:pt x="47" y="127"/>
                  </a:cubicBezTo>
                  <a:cubicBezTo>
                    <a:pt x="51" y="130"/>
                    <a:pt x="54" y="131"/>
                    <a:pt x="59" y="131"/>
                  </a:cubicBezTo>
                  <a:cubicBezTo>
                    <a:pt x="164" y="131"/>
                    <a:pt x="164" y="131"/>
                    <a:pt x="164" y="131"/>
                  </a:cubicBezTo>
                  <a:cubicBezTo>
                    <a:pt x="168" y="131"/>
                    <a:pt x="172" y="129"/>
                    <a:pt x="175" y="127"/>
                  </a:cubicBezTo>
                  <a:cubicBezTo>
                    <a:pt x="178" y="124"/>
                    <a:pt x="180" y="120"/>
                    <a:pt x="180" y="116"/>
                  </a:cubicBezTo>
                  <a:cubicBezTo>
                    <a:pt x="180" y="112"/>
                    <a:pt x="178" y="109"/>
                    <a:pt x="175" y="106"/>
                  </a:cubicBezTo>
                  <a:cubicBezTo>
                    <a:pt x="172" y="103"/>
                    <a:pt x="168" y="101"/>
                    <a:pt x="164" y="101"/>
                  </a:cubicBezTo>
                  <a:cubicBezTo>
                    <a:pt x="56" y="101"/>
                    <a:pt x="56" y="101"/>
                    <a:pt x="56" y="101"/>
                  </a:cubicBezTo>
                  <a:cubicBezTo>
                    <a:pt x="40" y="101"/>
                    <a:pt x="27" y="96"/>
                    <a:pt x="16" y="87"/>
                  </a:cubicBezTo>
                  <a:cubicBezTo>
                    <a:pt x="6" y="77"/>
                    <a:pt x="0" y="65"/>
                    <a:pt x="0" y="51"/>
                  </a:cubicBezTo>
                  <a:cubicBezTo>
                    <a:pt x="0" y="37"/>
                    <a:pt x="6" y="25"/>
                    <a:pt x="16" y="15"/>
                  </a:cubicBezTo>
                  <a:cubicBezTo>
                    <a:pt x="27" y="6"/>
                    <a:pt x="40" y="1"/>
                    <a:pt x="56" y="0"/>
                  </a:cubicBezTo>
                  <a:lnTo>
                    <a:pt x="1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5" name="Picture 4">
            <a:extLst>
              <a:ext uri="{FF2B5EF4-FFF2-40B4-BE49-F238E27FC236}">
                <a16:creationId xmlns:a16="http://schemas.microsoft.com/office/drawing/2014/main" id="{03196ED2-B189-43C5-BF16-8619B44117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251487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10</a:t>
            </a:fld>
            <a:endParaRPr lang="en-US"/>
          </a:p>
        </p:txBody>
      </p:sp>
      <p:pic>
        <p:nvPicPr>
          <p:cNvPr id="86" name="Picture Placeholder 85">
            <a:extLst>
              <a:ext uri="{FF2B5EF4-FFF2-40B4-BE49-F238E27FC236}">
                <a16:creationId xmlns:a16="http://schemas.microsoft.com/office/drawing/2014/main" id="{ACE7AFD8-3F52-404E-A4F9-3B6A3A698046}"/>
              </a:ext>
            </a:extLst>
          </p:cNvPr>
          <p:cNvPicPr>
            <a:picLocks noGrp="1" noChangeAspect="1"/>
          </p:cNvPicPr>
          <p:nvPr>
            <p:ph type="pic" sz="quarter" idx="168"/>
          </p:nvPr>
        </p:nvPicPr>
        <p:blipFill>
          <a:blip r:embed="rId3" cstate="print">
            <a:extLst>
              <a:ext uri="{28A0092B-C50C-407E-A947-70E740481C1C}">
                <a14:useLocalDpi xmlns:a14="http://schemas.microsoft.com/office/drawing/2010/main" val="0"/>
              </a:ext>
            </a:extLst>
          </a:blip>
          <a:srcRect t="26972" b="26972"/>
          <a:stretch>
            <a:fillRect/>
          </a:stretch>
        </p:blipFill>
        <p:spPr/>
      </p:pic>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normAutofit/>
          </a:bodyPr>
          <a:lstStyle/>
          <a:p>
            <a:r>
              <a:rPr lang="en-US" sz="4000" b="1" dirty="0"/>
              <a:t>Our</a:t>
            </a:r>
            <a:r>
              <a:rPr lang="en-US" sz="4000" dirty="0"/>
              <a:t> </a:t>
            </a:r>
            <a:r>
              <a:rPr lang="en-US" sz="4000" b="1" dirty="0"/>
              <a:t>Team</a:t>
            </a:r>
          </a:p>
        </p:txBody>
      </p:sp>
      <p:sp>
        <p:nvSpPr>
          <p:cNvPr id="12" name="Subtitle 11">
            <a:extLst>
              <a:ext uri="{FF2B5EF4-FFF2-40B4-BE49-F238E27FC236}">
                <a16:creationId xmlns:a16="http://schemas.microsoft.com/office/drawing/2014/main" id="{9CD053E9-29E1-4046-80FF-A991C1EBE5B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8" name="Group 7">
            <a:extLst>
              <a:ext uri="{FF2B5EF4-FFF2-40B4-BE49-F238E27FC236}">
                <a16:creationId xmlns:a16="http://schemas.microsoft.com/office/drawing/2014/main" id="{103B95B6-72F7-4100-82A4-D8D7E12FB43A}"/>
              </a:ext>
            </a:extLst>
          </p:cNvPr>
          <p:cNvGrpSpPr/>
          <p:nvPr/>
        </p:nvGrpSpPr>
        <p:grpSpPr>
          <a:xfrm>
            <a:off x="6953470" y="1923530"/>
            <a:ext cx="3740265" cy="4280552"/>
            <a:chOff x="5444670" y="1923530"/>
            <a:chExt cx="3740265" cy="4280552"/>
          </a:xfrm>
        </p:grpSpPr>
        <p:grpSp>
          <p:nvGrpSpPr>
            <p:cNvPr id="26" name="Group 25">
              <a:extLst>
                <a:ext uri="{FF2B5EF4-FFF2-40B4-BE49-F238E27FC236}">
                  <a16:creationId xmlns:a16="http://schemas.microsoft.com/office/drawing/2014/main" id="{E8408211-0168-410A-A12E-14AF126FE7C2}"/>
                </a:ext>
              </a:extLst>
            </p:cNvPr>
            <p:cNvGrpSpPr/>
            <p:nvPr/>
          </p:nvGrpSpPr>
          <p:grpSpPr>
            <a:xfrm>
              <a:off x="5993859" y="1923530"/>
              <a:ext cx="3191076" cy="921189"/>
              <a:chOff x="7951347" y="4631885"/>
              <a:chExt cx="3191076" cy="921189"/>
            </a:xfrm>
          </p:grpSpPr>
          <p:grpSp>
            <p:nvGrpSpPr>
              <p:cNvPr id="27" name="Group 26">
                <a:extLst>
                  <a:ext uri="{FF2B5EF4-FFF2-40B4-BE49-F238E27FC236}">
                    <a16:creationId xmlns:a16="http://schemas.microsoft.com/office/drawing/2014/main" id="{280EBD73-3414-4870-A682-4A228A735E75}"/>
                  </a:ext>
                </a:extLst>
              </p:cNvPr>
              <p:cNvGrpSpPr/>
              <p:nvPr/>
            </p:nvGrpSpPr>
            <p:grpSpPr>
              <a:xfrm>
                <a:off x="8053610" y="5262909"/>
                <a:ext cx="1068437" cy="290165"/>
                <a:chOff x="5899707" y="2229364"/>
                <a:chExt cx="812243" cy="220588"/>
              </a:xfrm>
            </p:grpSpPr>
            <p:sp>
              <p:nvSpPr>
                <p:cNvPr id="30" name="Rectangle 29">
                  <a:extLst>
                    <a:ext uri="{FF2B5EF4-FFF2-40B4-BE49-F238E27FC236}">
                      <a16:creationId xmlns:a16="http://schemas.microsoft.com/office/drawing/2014/main" id="{8B1D7943-2886-4DAC-9481-8A4AB203AFAC}"/>
                    </a:ext>
                  </a:extLst>
                </p:cNvPr>
                <p:cNvSpPr/>
                <p:nvPr/>
              </p:nvSpPr>
              <p:spPr>
                <a:xfrm>
                  <a:off x="5899707" y="2229364"/>
                  <a:ext cx="812243" cy="220588"/>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57A02892-5AC7-4019-92FE-52FE0A163273}"/>
                    </a:ext>
                  </a:extLst>
                </p:cNvPr>
                <p:cNvGrpSpPr/>
                <p:nvPr/>
              </p:nvGrpSpPr>
              <p:grpSpPr>
                <a:xfrm>
                  <a:off x="6042303" y="2271001"/>
                  <a:ext cx="527051" cy="137313"/>
                  <a:chOff x="1871822" y="5616406"/>
                  <a:chExt cx="610631" cy="159087"/>
                </a:xfrm>
              </p:grpSpPr>
              <p:grpSp>
                <p:nvGrpSpPr>
                  <p:cNvPr id="32" name="Group 31">
                    <a:extLst>
                      <a:ext uri="{FF2B5EF4-FFF2-40B4-BE49-F238E27FC236}">
                        <a16:creationId xmlns:a16="http://schemas.microsoft.com/office/drawing/2014/main" id="{54EBC0B3-5B31-446B-9271-DC111E517730}"/>
                      </a:ext>
                    </a:extLst>
                  </p:cNvPr>
                  <p:cNvGrpSpPr/>
                  <p:nvPr/>
                </p:nvGrpSpPr>
                <p:grpSpPr>
                  <a:xfrm>
                    <a:off x="1871822" y="5616406"/>
                    <a:ext cx="159086" cy="159087"/>
                    <a:chOff x="1324575" y="5760204"/>
                    <a:chExt cx="305861" cy="305861"/>
                  </a:xfrm>
                </p:grpSpPr>
                <p:sp>
                  <p:nvSpPr>
                    <p:cNvPr id="42" name="Oval 41">
                      <a:extLst>
                        <a:ext uri="{FF2B5EF4-FFF2-40B4-BE49-F238E27FC236}">
                          <a16:creationId xmlns:a16="http://schemas.microsoft.com/office/drawing/2014/main" id="{31A951A2-6921-4E29-A35A-F526DA1C65C8}"/>
                        </a:ext>
                      </a:extLst>
                    </p:cNvPr>
                    <p:cNvSpPr/>
                    <p:nvPr/>
                  </p:nvSpPr>
                  <p:spPr>
                    <a:xfrm>
                      <a:off x="132457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AutoShape 1">
                      <a:extLst>
                        <a:ext uri="{FF2B5EF4-FFF2-40B4-BE49-F238E27FC236}">
                          <a16:creationId xmlns:a16="http://schemas.microsoft.com/office/drawing/2014/main" id="{89DD95B5-DFB5-4872-805A-72D343FF8B51}"/>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33" name="Group 32">
                    <a:extLst>
                      <a:ext uri="{FF2B5EF4-FFF2-40B4-BE49-F238E27FC236}">
                        <a16:creationId xmlns:a16="http://schemas.microsoft.com/office/drawing/2014/main" id="{D7F05A97-C157-4863-AFF8-A4C0B1A86B2F}"/>
                      </a:ext>
                    </a:extLst>
                  </p:cNvPr>
                  <p:cNvGrpSpPr/>
                  <p:nvPr/>
                </p:nvGrpSpPr>
                <p:grpSpPr>
                  <a:xfrm>
                    <a:off x="2097594" y="5616406"/>
                    <a:ext cx="159086" cy="159087"/>
                    <a:chOff x="1684215" y="5760204"/>
                    <a:chExt cx="305861" cy="305861"/>
                  </a:xfrm>
                </p:grpSpPr>
                <p:sp>
                  <p:nvSpPr>
                    <p:cNvPr id="37" name="Oval 36">
                      <a:extLst>
                        <a:ext uri="{FF2B5EF4-FFF2-40B4-BE49-F238E27FC236}">
                          <a16:creationId xmlns:a16="http://schemas.microsoft.com/office/drawing/2014/main" id="{F8F2990F-1245-480F-86A0-7F292489BBFC}"/>
                        </a:ext>
                      </a:extLst>
                    </p:cNvPr>
                    <p:cNvSpPr/>
                    <p:nvPr/>
                  </p:nvSpPr>
                  <p:spPr>
                    <a:xfrm>
                      <a:off x="168421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AutoShape 21">
                      <a:extLst>
                        <a:ext uri="{FF2B5EF4-FFF2-40B4-BE49-F238E27FC236}">
                          <a16:creationId xmlns:a16="http://schemas.microsoft.com/office/drawing/2014/main" id="{665079FE-66BB-406B-9D5A-7E2CE24B57EE}"/>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34" name="Group 33">
                    <a:extLst>
                      <a:ext uri="{FF2B5EF4-FFF2-40B4-BE49-F238E27FC236}">
                        <a16:creationId xmlns:a16="http://schemas.microsoft.com/office/drawing/2014/main" id="{117FC4D1-5F8E-482C-939D-88FD5065EB29}"/>
                      </a:ext>
                    </a:extLst>
                  </p:cNvPr>
                  <p:cNvGrpSpPr/>
                  <p:nvPr/>
                </p:nvGrpSpPr>
                <p:grpSpPr>
                  <a:xfrm>
                    <a:off x="2323367" y="5616406"/>
                    <a:ext cx="159086" cy="159087"/>
                    <a:chOff x="2177216" y="5760204"/>
                    <a:chExt cx="305861" cy="305861"/>
                  </a:xfrm>
                </p:grpSpPr>
                <p:sp>
                  <p:nvSpPr>
                    <p:cNvPr id="35" name="Oval 34">
                      <a:extLst>
                        <a:ext uri="{FF2B5EF4-FFF2-40B4-BE49-F238E27FC236}">
                          <a16:creationId xmlns:a16="http://schemas.microsoft.com/office/drawing/2014/main" id="{DAAFD9DB-11FD-4534-8C1B-99C9515804E4}"/>
                        </a:ext>
                      </a:extLst>
                    </p:cNvPr>
                    <p:cNvSpPr/>
                    <p:nvPr/>
                  </p:nvSpPr>
                  <p:spPr>
                    <a:xfrm>
                      <a:off x="2177216"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AutoShape 18">
                      <a:extLst>
                        <a:ext uri="{FF2B5EF4-FFF2-40B4-BE49-F238E27FC236}">
                          <a16:creationId xmlns:a16="http://schemas.microsoft.com/office/drawing/2014/main" id="{D3E42063-CB37-4084-A905-80B1E3381B45}"/>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28" name="TextBox 27">
                <a:extLst>
                  <a:ext uri="{FF2B5EF4-FFF2-40B4-BE49-F238E27FC236}">
                    <a16:creationId xmlns:a16="http://schemas.microsoft.com/office/drawing/2014/main" id="{8627CB5B-9D89-4E4C-B88E-83D2DA78E94D}"/>
                  </a:ext>
                </a:extLst>
              </p:cNvPr>
              <p:cNvSpPr txBox="1"/>
              <p:nvPr/>
            </p:nvSpPr>
            <p:spPr>
              <a:xfrm>
                <a:off x="7951347" y="4631885"/>
                <a:ext cx="1893094"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Dr. Jacky Chan</a:t>
                </a:r>
              </a:p>
            </p:txBody>
          </p:sp>
          <p:sp>
            <p:nvSpPr>
              <p:cNvPr id="29" name="Rectangle 9">
                <a:extLst>
                  <a:ext uri="{FF2B5EF4-FFF2-40B4-BE49-F238E27FC236}">
                    <a16:creationId xmlns:a16="http://schemas.microsoft.com/office/drawing/2014/main" id="{FD4C4765-CBA3-4321-9B87-B16BEEF642FD}"/>
                  </a:ext>
                </a:extLst>
              </p:cNvPr>
              <p:cNvSpPr>
                <a:spLocks/>
              </p:cNvSpPr>
              <p:nvPr/>
            </p:nvSpPr>
            <p:spPr bwMode="auto">
              <a:xfrm>
                <a:off x="8055493" y="4968692"/>
                <a:ext cx="3086930"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8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8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8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grpSp>
        <p:grpSp>
          <p:nvGrpSpPr>
            <p:cNvPr id="44" name="Group 43">
              <a:extLst>
                <a:ext uri="{FF2B5EF4-FFF2-40B4-BE49-F238E27FC236}">
                  <a16:creationId xmlns:a16="http://schemas.microsoft.com/office/drawing/2014/main" id="{7C20680A-250E-4290-BF48-A8A7CC197092}"/>
                </a:ext>
              </a:extLst>
            </p:cNvPr>
            <p:cNvGrpSpPr/>
            <p:nvPr/>
          </p:nvGrpSpPr>
          <p:grpSpPr>
            <a:xfrm>
              <a:off x="5993859" y="3603211"/>
              <a:ext cx="3191076" cy="921189"/>
              <a:chOff x="7951347" y="4631885"/>
              <a:chExt cx="3191076" cy="921189"/>
            </a:xfrm>
          </p:grpSpPr>
          <p:grpSp>
            <p:nvGrpSpPr>
              <p:cNvPr id="45" name="Group 44">
                <a:extLst>
                  <a:ext uri="{FF2B5EF4-FFF2-40B4-BE49-F238E27FC236}">
                    <a16:creationId xmlns:a16="http://schemas.microsoft.com/office/drawing/2014/main" id="{8B2D90B2-77C5-4EC4-9E28-01A9925194DD}"/>
                  </a:ext>
                </a:extLst>
              </p:cNvPr>
              <p:cNvGrpSpPr/>
              <p:nvPr/>
            </p:nvGrpSpPr>
            <p:grpSpPr>
              <a:xfrm>
                <a:off x="8053610" y="5262909"/>
                <a:ext cx="1068437" cy="290165"/>
                <a:chOff x="5899707" y="2229364"/>
                <a:chExt cx="812243" cy="220588"/>
              </a:xfrm>
            </p:grpSpPr>
            <p:sp>
              <p:nvSpPr>
                <p:cNvPr id="48" name="Rectangle 47">
                  <a:extLst>
                    <a:ext uri="{FF2B5EF4-FFF2-40B4-BE49-F238E27FC236}">
                      <a16:creationId xmlns:a16="http://schemas.microsoft.com/office/drawing/2014/main" id="{99F85FAF-AE7F-4B15-9887-BCBA7932EEA0}"/>
                    </a:ext>
                  </a:extLst>
                </p:cNvPr>
                <p:cNvSpPr/>
                <p:nvPr/>
              </p:nvSpPr>
              <p:spPr>
                <a:xfrm>
                  <a:off x="5899707" y="2229364"/>
                  <a:ext cx="812243" cy="220588"/>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9" name="Group 48">
                  <a:extLst>
                    <a:ext uri="{FF2B5EF4-FFF2-40B4-BE49-F238E27FC236}">
                      <a16:creationId xmlns:a16="http://schemas.microsoft.com/office/drawing/2014/main" id="{E881F369-2BEE-4688-8BBB-9A5D197075DD}"/>
                    </a:ext>
                  </a:extLst>
                </p:cNvPr>
                <p:cNvGrpSpPr/>
                <p:nvPr/>
              </p:nvGrpSpPr>
              <p:grpSpPr>
                <a:xfrm>
                  <a:off x="6042303" y="2271001"/>
                  <a:ext cx="527051" cy="137313"/>
                  <a:chOff x="1871822" y="5616406"/>
                  <a:chExt cx="610631" cy="159087"/>
                </a:xfrm>
              </p:grpSpPr>
              <p:grpSp>
                <p:nvGrpSpPr>
                  <p:cNvPr id="50" name="Group 49">
                    <a:extLst>
                      <a:ext uri="{FF2B5EF4-FFF2-40B4-BE49-F238E27FC236}">
                        <a16:creationId xmlns:a16="http://schemas.microsoft.com/office/drawing/2014/main" id="{96A1AE83-5091-4736-8515-EC7E9D913766}"/>
                      </a:ext>
                    </a:extLst>
                  </p:cNvPr>
                  <p:cNvGrpSpPr/>
                  <p:nvPr/>
                </p:nvGrpSpPr>
                <p:grpSpPr>
                  <a:xfrm>
                    <a:off x="1871822" y="5616406"/>
                    <a:ext cx="159086" cy="159087"/>
                    <a:chOff x="1324575" y="5760204"/>
                    <a:chExt cx="305861" cy="305861"/>
                  </a:xfrm>
                </p:grpSpPr>
                <p:sp>
                  <p:nvSpPr>
                    <p:cNvPr id="57" name="Oval 56">
                      <a:extLst>
                        <a:ext uri="{FF2B5EF4-FFF2-40B4-BE49-F238E27FC236}">
                          <a16:creationId xmlns:a16="http://schemas.microsoft.com/office/drawing/2014/main" id="{7720E1FC-80B0-48E2-BF0B-F29CEF9A6306}"/>
                        </a:ext>
                      </a:extLst>
                    </p:cNvPr>
                    <p:cNvSpPr/>
                    <p:nvPr/>
                  </p:nvSpPr>
                  <p:spPr>
                    <a:xfrm>
                      <a:off x="132457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AutoShape 1">
                      <a:extLst>
                        <a:ext uri="{FF2B5EF4-FFF2-40B4-BE49-F238E27FC236}">
                          <a16:creationId xmlns:a16="http://schemas.microsoft.com/office/drawing/2014/main" id="{E189063F-83CE-4097-B266-F803129C8D42}"/>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51" name="Group 50">
                    <a:extLst>
                      <a:ext uri="{FF2B5EF4-FFF2-40B4-BE49-F238E27FC236}">
                        <a16:creationId xmlns:a16="http://schemas.microsoft.com/office/drawing/2014/main" id="{427DFD0B-DC9D-4B95-8F62-5C031C75F439}"/>
                      </a:ext>
                    </a:extLst>
                  </p:cNvPr>
                  <p:cNvGrpSpPr/>
                  <p:nvPr/>
                </p:nvGrpSpPr>
                <p:grpSpPr>
                  <a:xfrm>
                    <a:off x="2097594" y="5616406"/>
                    <a:ext cx="159086" cy="159087"/>
                    <a:chOff x="1684215" y="5760204"/>
                    <a:chExt cx="305861" cy="305861"/>
                  </a:xfrm>
                </p:grpSpPr>
                <p:sp>
                  <p:nvSpPr>
                    <p:cNvPr id="55" name="Oval 54">
                      <a:extLst>
                        <a:ext uri="{FF2B5EF4-FFF2-40B4-BE49-F238E27FC236}">
                          <a16:creationId xmlns:a16="http://schemas.microsoft.com/office/drawing/2014/main" id="{B3BC0981-2AFE-40C3-B230-BE81CBB73489}"/>
                        </a:ext>
                      </a:extLst>
                    </p:cNvPr>
                    <p:cNvSpPr/>
                    <p:nvPr/>
                  </p:nvSpPr>
                  <p:spPr>
                    <a:xfrm>
                      <a:off x="168421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AutoShape 21">
                      <a:extLst>
                        <a:ext uri="{FF2B5EF4-FFF2-40B4-BE49-F238E27FC236}">
                          <a16:creationId xmlns:a16="http://schemas.microsoft.com/office/drawing/2014/main" id="{350E3204-EB93-4A74-B69F-C27CFEAE47E5}"/>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52" name="Group 51">
                    <a:extLst>
                      <a:ext uri="{FF2B5EF4-FFF2-40B4-BE49-F238E27FC236}">
                        <a16:creationId xmlns:a16="http://schemas.microsoft.com/office/drawing/2014/main" id="{5A4F832F-D02E-420E-BBC5-4F0A0A2BDB63}"/>
                      </a:ext>
                    </a:extLst>
                  </p:cNvPr>
                  <p:cNvGrpSpPr/>
                  <p:nvPr/>
                </p:nvGrpSpPr>
                <p:grpSpPr>
                  <a:xfrm>
                    <a:off x="2323367" y="5616406"/>
                    <a:ext cx="159086" cy="159087"/>
                    <a:chOff x="2177216" y="5760204"/>
                    <a:chExt cx="305861" cy="305861"/>
                  </a:xfrm>
                </p:grpSpPr>
                <p:sp>
                  <p:nvSpPr>
                    <p:cNvPr id="53" name="Oval 52">
                      <a:extLst>
                        <a:ext uri="{FF2B5EF4-FFF2-40B4-BE49-F238E27FC236}">
                          <a16:creationId xmlns:a16="http://schemas.microsoft.com/office/drawing/2014/main" id="{C78717DB-A90E-4FDD-A65B-E2745DA1EC9F}"/>
                        </a:ext>
                      </a:extLst>
                    </p:cNvPr>
                    <p:cNvSpPr/>
                    <p:nvPr/>
                  </p:nvSpPr>
                  <p:spPr>
                    <a:xfrm>
                      <a:off x="2177216"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AutoShape 18">
                      <a:extLst>
                        <a:ext uri="{FF2B5EF4-FFF2-40B4-BE49-F238E27FC236}">
                          <a16:creationId xmlns:a16="http://schemas.microsoft.com/office/drawing/2014/main" id="{C5E91C0D-61CB-403A-990C-FE7FBD241DE1}"/>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46" name="TextBox 45">
                <a:extLst>
                  <a:ext uri="{FF2B5EF4-FFF2-40B4-BE49-F238E27FC236}">
                    <a16:creationId xmlns:a16="http://schemas.microsoft.com/office/drawing/2014/main" id="{4460CD3D-534A-4661-BAC6-66D126DF1008}"/>
                  </a:ext>
                </a:extLst>
              </p:cNvPr>
              <p:cNvSpPr txBox="1"/>
              <p:nvPr/>
            </p:nvSpPr>
            <p:spPr>
              <a:xfrm>
                <a:off x="7951347" y="4631885"/>
                <a:ext cx="1893094"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Dr. Jacky Chan</a:t>
                </a:r>
              </a:p>
            </p:txBody>
          </p:sp>
          <p:sp>
            <p:nvSpPr>
              <p:cNvPr id="47" name="Rectangle 9">
                <a:extLst>
                  <a:ext uri="{FF2B5EF4-FFF2-40B4-BE49-F238E27FC236}">
                    <a16:creationId xmlns:a16="http://schemas.microsoft.com/office/drawing/2014/main" id="{34E11924-9081-4BA8-9ABD-B01291449C33}"/>
                  </a:ext>
                </a:extLst>
              </p:cNvPr>
              <p:cNvSpPr>
                <a:spLocks/>
              </p:cNvSpPr>
              <p:nvPr/>
            </p:nvSpPr>
            <p:spPr bwMode="auto">
              <a:xfrm>
                <a:off x="8055493" y="4968692"/>
                <a:ext cx="3086930"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8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8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8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grpSp>
        <p:grpSp>
          <p:nvGrpSpPr>
            <p:cNvPr id="59" name="Group 58">
              <a:extLst>
                <a:ext uri="{FF2B5EF4-FFF2-40B4-BE49-F238E27FC236}">
                  <a16:creationId xmlns:a16="http://schemas.microsoft.com/office/drawing/2014/main" id="{065AD75C-156C-4F93-BEEB-8026889DA862}"/>
                </a:ext>
              </a:extLst>
            </p:cNvPr>
            <p:cNvGrpSpPr/>
            <p:nvPr/>
          </p:nvGrpSpPr>
          <p:grpSpPr>
            <a:xfrm>
              <a:off x="5993859" y="5282893"/>
              <a:ext cx="3191076" cy="921189"/>
              <a:chOff x="7951347" y="4631885"/>
              <a:chExt cx="3191076" cy="921189"/>
            </a:xfrm>
          </p:grpSpPr>
          <p:grpSp>
            <p:nvGrpSpPr>
              <p:cNvPr id="60" name="Group 59">
                <a:extLst>
                  <a:ext uri="{FF2B5EF4-FFF2-40B4-BE49-F238E27FC236}">
                    <a16:creationId xmlns:a16="http://schemas.microsoft.com/office/drawing/2014/main" id="{AF55B449-5F83-4856-A67F-03A8D62633E1}"/>
                  </a:ext>
                </a:extLst>
              </p:cNvPr>
              <p:cNvGrpSpPr/>
              <p:nvPr/>
            </p:nvGrpSpPr>
            <p:grpSpPr>
              <a:xfrm>
                <a:off x="8053610" y="5262909"/>
                <a:ext cx="1068437" cy="290165"/>
                <a:chOff x="5899707" y="2229364"/>
                <a:chExt cx="812243" cy="220588"/>
              </a:xfrm>
            </p:grpSpPr>
            <p:sp>
              <p:nvSpPr>
                <p:cNvPr id="63" name="Rectangle 62">
                  <a:extLst>
                    <a:ext uri="{FF2B5EF4-FFF2-40B4-BE49-F238E27FC236}">
                      <a16:creationId xmlns:a16="http://schemas.microsoft.com/office/drawing/2014/main" id="{018905A7-DB1B-4E92-AF7E-83771683BDEA}"/>
                    </a:ext>
                  </a:extLst>
                </p:cNvPr>
                <p:cNvSpPr/>
                <p:nvPr/>
              </p:nvSpPr>
              <p:spPr>
                <a:xfrm>
                  <a:off x="5899707" y="2229364"/>
                  <a:ext cx="812243" cy="220588"/>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4" name="Group 63">
                  <a:extLst>
                    <a:ext uri="{FF2B5EF4-FFF2-40B4-BE49-F238E27FC236}">
                      <a16:creationId xmlns:a16="http://schemas.microsoft.com/office/drawing/2014/main" id="{4A9E4B0E-34DC-4952-99ED-FD12E05D6876}"/>
                    </a:ext>
                  </a:extLst>
                </p:cNvPr>
                <p:cNvGrpSpPr/>
                <p:nvPr/>
              </p:nvGrpSpPr>
              <p:grpSpPr>
                <a:xfrm>
                  <a:off x="6042303" y="2271001"/>
                  <a:ext cx="527051" cy="137313"/>
                  <a:chOff x="1871822" y="5616406"/>
                  <a:chExt cx="610631" cy="159087"/>
                </a:xfrm>
              </p:grpSpPr>
              <p:grpSp>
                <p:nvGrpSpPr>
                  <p:cNvPr id="65" name="Group 64">
                    <a:extLst>
                      <a:ext uri="{FF2B5EF4-FFF2-40B4-BE49-F238E27FC236}">
                        <a16:creationId xmlns:a16="http://schemas.microsoft.com/office/drawing/2014/main" id="{B445A746-6486-440C-8BA2-299C7743C722}"/>
                      </a:ext>
                    </a:extLst>
                  </p:cNvPr>
                  <p:cNvGrpSpPr/>
                  <p:nvPr/>
                </p:nvGrpSpPr>
                <p:grpSpPr>
                  <a:xfrm>
                    <a:off x="1871822" y="5616406"/>
                    <a:ext cx="159086" cy="159087"/>
                    <a:chOff x="1324575" y="5760204"/>
                    <a:chExt cx="305861" cy="305861"/>
                  </a:xfrm>
                </p:grpSpPr>
                <p:sp>
                  <p:nvSpPr>
                    <p:cNvPr id="72" name="Oval 71">
                      <a:extLst>
                        <a:ext uri="{FF2B5EF4-FFF2-40B4-BE49-F238E27FC236}">
                          <a16:creationId xmlns:a16="http://schemas.microsoft.com/office/drawing/2014/main" id="{F069F316-CB9F-4876-A7B4-146C5B4948E8}"/>
                        </a:ext>
                      </a:extLst>
                    </p:cNvPr>
                    <p:cNvSpPr/>
                    <p:nvPr/>
                  </p:nvSpPr>
                  <p:spPr>
                    <a:xfrm>
                      <a:off x="132457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AutoShape 1">
                      <a:extLst>
                        <a:ext uri="{FF2B5EF4-FFF2-40B4-BE49-F238E27FC236}">
                          <a16:creationId xmlns:a16="http://schemas.microsoft.com/office/drawing/2014/main" id="{653BBDD0-6FE9-4B69-91C9-593579DA773C}"/>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66" name="Group 65">
                    <a:extLst>
                      <a:ext uri="{FF2B5EF4-FFF2-40B4-BE49-F238E27FC236}">
                        <a16:creationId xmlns:a16="http://schemas.microsoft.com/office/drawing/2014/main" id="{A03B8957-4633-4321-B4E0-6843441690AC}"/>
                      </a:ext>
                    </a:extLst>
                  </p:cNvPr>
                  <p:cNvGrpSpPr/>
                  <p:nvPr/>
                </p:nvGrpSpPr>
                <p:grpSpPr>
                  <a:xfrm>
                    <a:off x="2097594" y="5616406"/>
                    <a:ext cx="159086" cy="159087"/>
                    <a:chOff x="1684215" y="5760204"/>
                    <a:chExt cx="305861" cy="305861"/>
                  </a:xfrm>
                </p:grpSpPr>
                <p:sp>
                  <p:nvSpPr>
                    <p:cNvPr id="70" name="Oval 69">
                      <a:extLst>
                        <a:ext uri="{FF2B5EF4-FFF2-40B4-BE49-F238E27FC236}">
                          <a16:creationId xmlns:a16="http://schemas.microsoft.com/office/drawing/2014/main" id="{7A212B97-8C07-45D9-8313-39A5DE72AB41}"/>
                        </a:ext>
                      </a:extLst>
                    </p:cNvPr>
                    <p:cNvSpPr/>
                    <p:nvPr/>
                  </p:nvSpPr>
                  <p:spPr>
                    <a:xfrm>
                      <a:off x="168421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AutoShape 21">
                      <a:extLst>
                        <a:ext uri="{FF2B5EF4-FFF2-40B4-BE49-F238E27FC236}">
                          <a16:creationId xmlns:a16="http://schemas.microsoft.com/office/drawing/2014/main" id="{1EAA5127-9D1C-4F6B-A356-CF10D99B5131}"/>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67" name="Group 66">
                    <a:extLst>
                      <a:ext uri="{FF2B5EF4-FFF2-40B4-BE49-F238E27FC236}">
                        <a16:creationId xmlns:a16="http://schemas.microsoft.com/office/drawing/2014/main" id="{B8594C99-0FC4-4504-8C54-89B198D33859}"/>
                      </a:ext>
                    </a:extLst>
                  </p:cNvPr>
                  <p:cNvGrpSpPr/>
                  <p:nvPr/>
                </p:nvGrpSpPr>
                <p:grpSpPr>
                  <a:xfrm>
                    <a:off x="2323367" y="5616406"/>
                    <a:ext cx="159086" cy="159087"/>
                    <a:chOff x="2177216" y="5760204"/>
                    <a:chExt cx="305861" cy="305861"/>
                  </a:xfrm>
                </p:grpSpPr>
                <p:sp>
                  <p:nvSpPr>
                    <p:cNvPr id="68" name="Oval 67">
                      <a:extLst>
                        <a:ext uri="{FF2B5EF4-FFF2-40B4-BE49-F238E27FC236}">
                          <a16:creationId xmlns:a16="http://schemas.microsoft.com/office/drawing/2014/main" id="{087AC164-960F-4E49-9A89-578C1B9C3EA6}"/>
                        </a:ext>
                      </a:extLst>
                    </p:cNvPr>
                    <p:cNvSpPr/>
                    <p:nvPr/>
                  </p:nvSpPr>
                  <p:spPr>
                    <a:xfrm>
                      <a:off x="2177216"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AutoShape 18">
                      <a:extLst>
                        <a:ext uri="{FF2B5EF4-FFF2-40B4-BE49-F238E27FC236}">
                          <a16:creationId xmlns:a16="http://schemas.microsoft.com/office/drawing/2014/main" id="{E4323C4F-73B9-4785-988D-4D8CC3D541D3}"/>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61" name="TextBox 60">
                <a:extLst>
                  <a:ext uri="{FF2B5EF4-FFF2-40B4-BE49-F238E27FC236}">
                    <a16:creationId xmlns:a16="http://schemas.microsoft.com/office/drawing/2014/main" id="{4DEB1EF4-11EA-4972-8D6E-F38A51B887E4}"/>
                  </a:ext>
                </a:extLst>
              </p:cNvPr>
              <p:cNvSpPr txBox="1"/>
              <p:nvPr/>
            </p:nvSpPr>
            <p:spPr>
              <a:xfrm>
                <a:off x="7951347" y="4631885"/>
                <a:ext cx="1893094"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Dr. Jacky Chan</a:t>
                </a:r>
              </a:p>
            </p:txBody>
          </p:sp>
          <p:sp>
            <p:nvSpPr>
              <p:cNvPr id="62" name="Rectangle 9">
                <a:extLst>
                  <a:ext uri="{FF2B5EF4-FFF2-40B4-BE49-F238E27FC236}">
                    <a16:creationId xmlns:a16="http://schemas.microsoft.com/office/drawing/2014/main" id="{EBC465A9-835E-46B2-BC87-E70B67ED6482}"/>
                  </a:ext>
                </a:extLst>
              </p:cNvPr>
              <p:cNvSpPr>
                <a:spLocks/>
              </p:cNvSpPr>
              <p:nvPr/>
            </p:nvSpPr>
            <p:spPr bwMode="auto">
              <a:xfrm>
                <a:off x="8055493" y="4968692"/>
                <a:ext cx="3086930"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8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8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8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grpSp>
        <p:cxnSp>
          <p:nvCxnSpPr>
            <p:cNvPr id="74" name="Straight Connector 73">
              <a:extLst>
                <a:ext uri="{FF2B5EF4-FFF2-40B4-BE49-F238E27FC236}">
                  <a16:creationId xmlns:a16="http://schemas.microsoft.com/office/drawing/2014/main" id="{04477C90-9323-46AE-81A1-D37F68C1D43E}"/>
                </a:ext>
              </a:extLst>
            </p:cNvPr>
            <p:cNvCxnSpPr>
              <a:cxnSpLocks/>
            </p:cNvCxnSpPr>
            <p:nvPr/>
          </p:nvCxnSpPr>
          <p:spPr>
            <a:xfrm>
              <a:off x="5444670" y="1923530"/>
              <a:ext cx="0" cy="428055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F86B476-019C-4067-82BF-DADBFA23A1FF}"/>
                </a:ext>
              </a:extLst>
            </p:cNvPr>
            <p:cNvCxnSpPr>
              <a:cxnSpLocks/>
            </p:cNvCxnSpPr>
            <p:nvPr/>
          </p:nvCxnSpPr>
          <p:spPr>
            <a:xfrm>
              <a:off x="5444670" y="3223965"/>
              <a:ext cx="3121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9651215B-585C-4983-9878-6B1973C41554}"/>
                </a:ext>
              </a:extLst>
            </p:cNvPr>
            <p:cNvCxnSpPr>
              <a:cxnSpLocks/>
            </p:cNvCxnSpPr>
            <p:nvPr/>
          </p:nvCxnSpPr>
          <p:spPr>
            <a:xfrm>
              <a:off x="5444670" y="4903646"/>
              <a:ext cx="3121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4" name="Picture Placeholder 83">
            <a:extLst>
              <a:ext uri="{FF2B5EF4-FFF2-40B4-BE49-F238E27FC236}">
                <a16:creationId xmlns:a16="http://schemas.microsoft.com/office/drawing/2014/main" id="{44065D77-CE05-4A92-BE73-67C55CDBADBA}"/>
              </a:ext>
            </a:extLst>
          </p:cNvPr>
          <p:cNvPicPr>
            <a:picLocks noGrp="1" noChangeAspect="1"/>
          </p:cNvPicPr>
          <p:nvPr>
            <p:ph type="pic" sz="quarter" idx="170"/>
          </p:nvPr>
        </p:nvPicPr>
        <p:blipFill rotWithShape="1">
          <a:blip r:embed="rId4" cstate="print">
            <a:extLst>
              <a:ext uri="{28A0092B-C50C-407E-A947-70E740481C1C}">
                <a14:useLocalDpi xmlns:a14="http://schemas.microsoft.com/office/drawing/2010/main" val="0"/>
              </a:ext>
            </a:extLst>
          </a:blip>
          <a:srcRect t="4895" b="49083"/>
          <a:stretch/>
        </p:blipFill>
        <p:spPr>
          <a:xfrm>
            <a:off x="1498266" y="1927132"/>
            <a:ext cx="4223637" cy="1296833"/>
          </a:xfrm>
        </p:spPr>
      </p:pic>
      <p:pic>
        <p:nvPicPr>
          <p:cNvPr id="92" name="Picture Placeholder 91">
            <a:extLst>
              <a:ext uri="{FF2B5EF4-FFF2-40B4-BE49-F238E27FC236}">
                <a16:creationId xmlns:a16="http://schemas.microsoft.com/office/drawing/2014/main" id="{3E7761E4-DD34-4B5E-9E7B-582274D12E21}"/>
              </a:ext>
            </a:extLst>
          </p:cNvPr>
          <p:cNvPicPr>
            <a:picLocks noGrp="1" noChangeAspect="1"/>
          </p:cNvPicPr>
          <p:nvPr>
            <p:ph type="pic" sz="quarter" idx="171"/>
          </p:nvPr>
        </p:nvPicPr>
        <p:blipFill>
          <a:blip r:embed="rId5" cstate="print">
            <a:extLst>
              <a:ext uri="{28A0092B-C50C-407E-A947-70E740481C1C}">
                <a14:useLocalDpi xmlns:a14="http://schemas.microsoft.com/office/drawing/2010/main" val="0"/>
              </a:ext>
            </a:extLst>
          </a:blip>
          <a:srcRect t="26957" b="26957"/>
          <a:stretch>
            <a:fillRect/>
          </a:stretch>
        </p:blipFill>
        <p:spPr/>
      </p:pic>
    </p:spTree>
    <p:extLst>
      <p:ext uri="{BB962C8B-B14F-4D97-AF65-F5344CB8AC3E}">
        <p14:creationId xmlns:p14="http://schemas.microsoft.com/office/powerpoint/2010/main" val="2131344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2C8C3D36-79AE-4B0F-8CBA-826C28009DD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0" name="Picture Placeholder 49">
            <a:extLst>
              <a:ext uri="{FF2B5EF4-FFF2-40B4-BE49-F238E27FC236}">
                <a16:creationId xmlns:a16="http://schemas.microsoft.com/office/drawing/2014/main" id="{DFEF9DB8-F856-46F5-B4C2-C67D78E3EDC2}"/>
              </a:ext>
            </a:extLst>
          </p:cNvPr>
          <p:cNvPicPr>
            <a:picLocks noGrp="1" noChangeAspect="1"/>
          </p:cNvPicPr>
          <p:nvPr>
            <p:ph type="pic" sz="quarter" idx="168"/>
          </p:nvPr>
        </p:nvPicPr>
        <p:blipFill>
          <a:blip r:embed="rId3" cstate="print">
            <a:extLst>
              <a:ext uri="{28A0092B-C50C-407E-A947-70E740481C1C}">
                <a14:useLocalDpi xmlns:a14="http://schemas.microsoft.com/office/drawing/2010/main" val="0"/>
              </a:ext>
            </a:extLst>
          </a:blip>
          <a:srcRect l="11418" r="11418"/>
          <a:stretch>
            <a:fillRect/>
          </a:stretch>
        </p:blipFill>
        <p:spPr/>
      </p:pic>
      <p:pic>
        <p:nvPicPr>
          <p:cNvPr id="52" name="Picture Placeholder 51">
            <a:extLst>
              <a:ext uri="{FF2B5EF4-FFF2-40B4-BE49-F238E27FC236}">
                <a16:creationId xmlns:a16="http://schemas.microsoft.com/office/drawing/2014/main" id="{5E36A5F3-7A41-45FE-A707-E0765D6FE501}"/>
              </a:ext>
            </a:extLst>
          </p:cNvPr>
          <p:cNvPicPr>
            <a:picLocks noGrp="1" noChangeAspect="1"/>
          </p:cNvPicPr>
          <p:nvPr>
            <p:ph type="pic" sz="quarter" idx="175"/>
          </p:nvPr>
        </p:nvPicPr>
        <p:blipFill>
          <a:blip r:embed="rId4" cstate="print">
            <a:extLst>
              <a:ext uri="{28A0092B-C50C-407E-A947-70E740481C1C}">
                <a14:useLocalDpi xmlns:a14="http://schemas.microsoft.com/office/drawing/2010/main" val="0"/>
              </a:ext>
            </a:extLst>
          </a:blip>
          <a:srcRect l="11420" r="11420"/>
          <a:stretch>
            <a:fillRect/>
          </a:stretch>
        </p:blipFill>
        <p:spPr/>
      </p:pic>
      <p:pic>
        <p:nvPicPr>
          <p:cNvPr id="46" name="Picture Placeholder 45">
            <a:extLst>
              <a:ext uri="{FF2B5EF4-FFF2-40B4-BE49-F238E27FC236}">
                <a16:creationId xmlns:a16="http://schemas.microsoft.com/office/drawing/2014/main" id="{D1E0F823-F161-4272-8084-5F4BCA85C6D7}"/>
              </a:ext>
            </a:extLst>
          </p:cNvPr>
          <p:cNvPicPr>
            <a:picLocks noGrp="1" noChangeAspect="1"/>
          </p:cNvPicPr>
          <p:nvPr>
            <p:ph type="pic" sz="quarter" idx="173"/>
          </p:nvPr>
        </p:nvPicPr>
        <p:blipFill>
          <a:blip r:embed="rId5" cstate="print">
            <a:extLst>
              <a:ext uri="{28A0092B-C50C-407E-A947-70E740481C1C}">
                <a14:useLocalDpi xmlns:a14="http://schemas.microsoft.com/office/drawing/2010/main" val="0"/>
              </a:ext>
            </a:extLst>
          </a:blip>
          <a:srcRect l="13839" r="13839"/>
          <a:stretch>
            <a:fillRect/>
          </a:stretch>
        </p:blipFill>
        <p:spPr/>
      </p:pic>
      <p:pic>
        <p:nvPicPr>
          <p:cNvPr id="43" name="Picture Placeholder 42">
            <a:extLst>
              <a:ext uri="{FF2B5EF4-FFF2-40B4-BE49-F238E27FC236}">
                <a16:creationId xmlns:a16="http://schemas.microsoft.com/office/drawing/2014/main" id="{A574B9E2-8B1C-4217-99AC-60C8806F91B3}"/>
              </a:ext>
            </a:extLst>
          </p:cNvPr>
          <p:cNvPicPr>
            <a:picLocks noGrp="1" noChangeAspect="1"/>
          </p:cNvPicPr>
          <p:nvPr>
            <p:ph type="pic" sz="quarter" idx="170"/>
          </p:nvPr>
        </p:nvPicPr>
        <p:blipFill>
          <a:blip r:embed="rId6" cstate="print">
            <a:extLst>
              <a:ext uri="{28A0092B-C50C-407E-A947-70E740481C1C}">
                <a14:useLocalDpi xmlns:a14="http://schemas.microsoft.com/office/drawing/2010/main" val="0"/>
              </a:ext>
            </a:extLst>
          </a:blip>
          <a:srcRect l="11439" r="11439"/>
          <a:stretch>
            <a:fillRect/>
          </a:stretch>
        </p:blipFill>
        <p:spPr/>
      </p:pic>
      <p:pic>
        <p:nvPicPr>
          <p:cNvPr id="129" name="Picture Placeholder 128">
            <a:extLst>
              <a:ext uri="{FF2B5EF4-FFF2-40B4-BE49-F238E27FC236}">
                <a16:creationId xmlns:a16="http://schemas.microsoft.com/office/drawing/2014/main" id="{914FAE70-BBF2-410C-9FA3-DD575D5E4389}"/>
              </a:ext>
            </a:extLst>
          </p:cNvPr>
          <p:cNvPicPr>
            <a:picLocks noGrp="1" noChangeAspect="1"/>
          </p:cNvPicPr>
          <p:nvPr>
            <p:ph type="pic" sz="quarter" idx="172"/>
          </p:nvPr>
        </p:nvPicPr>
        <p:blipFill>
          <a:blip r:embed="rId7" cstate="print">
            <a:extLst>
              <a:ext uri="{28A0092B-C50C-407E-A947-70E740481C1C}">
                <a14:useLocalDpi xmlns:a14="http://schemas.microsoft.com/office/drawing/2010/main" val="0"/>
              </a:ext>
            </a:extLst>
          </a:blip>
          <a:srcRect l="9376" r="9376"/>
          <a:stretch>
            <a:fillRect/>
          </a:stretch>
        </p:blipFill>
        <p:spPr/>
      </p:pic>
      <p:pic>
        <p:nvPicPr>
          <p:cNvPr id="41" name="Picture Placeholder 40">
            <a:extLst>
              <a:ext uri="{FF2B5EF4-FFF2-40B4-BE49-F238E27FC236}">
                <a16:creationId xmlns:a16="http://schemas.microsoft.com/office/drawing/2014/main" id="{3F801D67-C530-4683-B758-52DC00EEA5C1}"/>
              </a:ext>
            </a:extLst>
          </p:cNvPr>
          <p:cNvPicPr>
            <a:picLocks noGrp="1" noChangeAspect="1"/>
          </p:cNvPicPr>
          <p:nvPr>
            <p:ph type="pic" sz="quarter" idx="171"/>
          </p:nvPr>
        </p:nvPicPr>
        <p:blipFill rotWithShape="1">
          <a:blip r:embed="rId8" cstate="print">
            <a:extLst>
              <a:ext uri="{28A0092B-C50C-407E-A947-70E740481C1C}">
                <a14:useLocalDpi xmlns:a14="http://schemas.microsoft.com/office/drawing/2010/main" val="0"/>
              </a:ext>
            </a:extLst>
          </a:blip>
          <a:srcRect l="18230" r="2112"/>
          <a:stretch/>
        </p:blipFill>
        <p:spPr>
          <a:xfrm>
            <a:off x="2285229" y="1799999"/>
            <a:ext cx="1835150" cy="1585912"/>
          </a:xfrm>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11</a:t>
            </a:fld>
            <a:endParaRPr lang="en-US"/>
          </a:p>
        </p:txBody>
      </p:sp>
      <p:sp>
        <p:nvSpPr>
          <p:cNvPr id="6" name="Title 5">
            <a:extLst>
              <a:ext uri="{FF2B5EF4-FFF2-40B4-BE49-F238E27FC236}">
                <a16:creationId xmlns:a16="http://schemas.microsoft.com/office/drawing/2014/main" id="{3E87D337-C45A-4C48-A38F-821164639C44}"/>
              </a:ext>
            </a:extLst>
          </p:cNvPr>
          <p:cNvSpPr>
            <a:spLocks noGrp="1"/>
          </p:cNvSpPr>
          <p:nvPr>
            <p:ph type="title" idx="4294967295"/>
          </p:nvPr>
        </p:nvSpPr>
        <p:spPr>
          <a:xfrm>
            <a:off x="838200" y="481013"/>
            <a:ext cx="10515600" cy="679450"/>
          </a:xfrm>
        </p:spPr>
        <p:txBody>
          <a:bodyPr>
            <a:normAutofit/>
          </a:bodyPr>
          <a:lstStyle/>
          <a:p>
            <a:r>
              <a:rPr lang="en-US" sz="4000" b="1" dirty="0"/>
              <a:t>Our Portfolio</a:t>
            </a:r>
          </a:p>
        </p:txBody>
      </p:sp>
      <p:sp>
        <p:nvSpPr>
          <p:cNvPr id="7" name="Subtitle 6">
            <a:extLst>
              <a:ext uri="{FF2B5EF4-FFF2-40B4-BE49-F238E27FC236}">
                <a16:creationId xmlns:a16="http://schemas.microsoft.com/office/drawing/2014/main" id="{67363EE5-CEB2-4F83-A528-1B47D53E6B33}"/>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23" name="Rectangle 22">
            <a:extLst>
              <a:ext uri="{FF2B5EF4-FFF2-40B4-BE49-F238E27FC236}">
                <a16:creationId xmlns:a16="http://schemas.microsoft.com/office/drawing/2014/main" id="{81CB84F5-037F-4309-996E-4F9578B90162}"/>
              </a:ext>
            </a:extLst>
          </p:cNvPr>
          <p:cNvSpPr/>
          <p:nvPr/>
        </p:nvSpPr>
        <p:spPr>
          <a:xfrm>
            <a:off x="6004515" y="2965155"/>
            <a:ext cx="5324656" cy="2596480"/>
          </a:xfrm>
          <a:prstGeom prst="rect">
            <a:avLst/>
          </a:prstGeom>
        </p:spPr>
        <p:txBody>
          <a:bodyPr wrap="square">
            <a:spAutoFit/>
          </a:bodyPr>
          <a:lstStyle/>
          <a:p>
            <a:pPr>
              <a:lnSpc>
                <a:spcPts val="2160"/>
              </a:lnSpc>
            </a:pPr>
            <a:r>
              <a:rPr lang="en-US" sz="1300" b="1" dirty="0">
                <a:solidFill>
                  <a:srgbClr val="000000"/>
                </a:solidFill>
                <a:latin typeface="Lato" panose="020F0502020204030203" pitchFamily="34" charset="0"/>
                <a:ea typeface="Lato" panose="020F0502020204030203" pitchFamily="34" charset="0"/>
                <a:cs typeface="Lato" panose="020F0502020204030203" pitchFamily="34" charset="0"/>
              </a:rPr>
              <a:t>Lorem Ipsum</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300" dirty="0" err="1">
                <a:solidFill>
                  <a:srgbClr val="000000"/>
                </a:solidFill>
                <a:latin typeface="Lato" panose="020F0502020204030203" pitchFamily="34" charset="0"/>
                <a:ea typeface="Lato" panose="020F0502020204030203" pitchFamily="34" charset="0"/>
                <a:cs typeface="Lato" panose="020F0502020204030203" pitchFamily="34" charset="0"/>
              </a:rPr>
              <a:t>popularised</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in the 1960s with the release of </a:t>
            </a:r>
            <a:r>
              <a:rPr lang="en-US" sz="1300" dirty="0" err="1">
                <a:solidFill>
                  <a:srgbClr val="000000"/>
                </a:solidFill>
                <a:latin typeface="Lato" panose="020F0502020204030203" pitchFamily="34" charset="0"/>
                <a:ea typeface="Lato" panose="020F0502020204030203" pitchFamily="34" charset="0"/>
                <a:cs typeface="Lato" panose="020F0502020204030203" pitchFamily="34" charset="0"/>
              </a:rPr>
              <a:t>Letraset</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sheets containing Lorem Ipsum passages, and more recently with desktop publishing software like Aldus PageMaker including versions of Lorem Ipsum.</a:t>
            </a:r>
            <a:endParaRPr lang="en-US" sz="1300" dirty="0">
              <a:latin typeface="Lato" panose="020F0502020204030203" pitchFamily="34" charset="0"/>
              <a:ea typeface="Lato" panose="020F0502020204030203" pitchFamily="34" charset="0"/>
              <a:cs typeface="Lato" panose="020F0502020204030203" pitchFamily="34" charset="0"/>
            </a:endParaRPr>
          </a:p>
        </p:txBody>
      </p:sp>
      <p:sp>
        <p:nvSpPr>
          <p:cNvPr id="24" name="Rectangle 23">
            <a:extLst>
              <a:ext uri="{FF2B5EF4-FFF2-40B4-BE49-F238E27FC236}">
                <a16:creationId xmlns:a16="http://schemas.microsoft.com/office/drawing/2014/main" id="{1C5C458D-0B11-4C89-95B8-54240D4776B7}"/>
              </a:ext>
            </a:extLst>
          </p:cNvPr>
          <p:cNvSpPr/>
          <p:nvPr/>
        </p:nvSpPr>
        <p:spPr>
          <a:xfrm>
            <a:off x="6004515" y="2270521"/>
            <a:ext cx="2202847" cy="707886"/>
          </a:xfrm>
          <a:prstGeom prst="rect">
            <a:avLst/>
          </a:prstGeom>
        </p:spPr>
        <p:txBody>
          <a:bodyPr wrap="none">
            <a:spAutoFit/>
          </a:bodyPr>
          <a:lstStyle/>
          <a:p>
            <a:r>
              <a:rPr lang="en-US" sz="4000" b="1" dirty="0">
                <a:latin typeface="Roboto" panose="02000000000000000000" pitchFamily="2" charset="0"/>
                <a:ea typeface="Roboto" panose="02000000000000000000" pitchFamily="2" charset="0"/>
              </a:rPr>
              <a:t>Portfolio</a:t>
            </a:r>
            <a:endParaRPr lang="en-US" sz="4000" dirty="0">
              <a:latin typeface="Roboto" panose="02000000000000000000" pitchFamily="2" charset="0"/>
              <a:ea typeface="Roboto" panose="02000000000000000000" pitchFamily="2" charset="0"/>
            </a:endParaRPr>
          </a:p>
        </p:txBody>
      </p:sp>
      <p:pic>
        <p:nvPicPr>
          <p:cNvPr id="63" name="Picture Placeholder 62">
            <a:extLst>
              <a:ext uri="{FF2B5EF4-FFF2-40B4-BE49-F238E27FC236}">
                <a16:creationId xmlns:a16="http://schemas.microsoft.com/office/drawing/2014/main" id="{4359331D-3109-4D92-974C-5164E9B2CFEB}"/>
              </a:ext>
            </a:extLst>
          </p:cNvPr>
          <p:cNvPicPr>
            <a:picLocks noGrp="1" noChangeAspect="1"/>
          </p:cNvPicPr>
          <p:nvPr>
            <p:ph type="pic" sz="quarter" idx="174"/>
          </p:nvPr>
        </p:nvPicPr>
        <p:blipFill>
          <a:blip r:embed="rId9" cstate="print">
            <a:extLst>
              <a:ext uri="{28A0092B-C50C-407E-A947-70E740481C1C}">
                <a14:useLocalDpi xmlns:a14="http://schemas.microsoft.com/office/drawing/2010/main" val="0"/>
              </a:ext>
            </a:extLst>
          </a:blip>
          <a:srcRect l="22778" r="22778"/>
          <a:stretch>
            <a:fillRect/>
          </a:stretch>
        </p:blipFill>
        <p:spPr/>
      </p:pic>
    </p:spTree>
    <p:extLst>
      <p:ext uri="{BB962C8B-B14F-4D97-AF65-F5344CB8AC3E}">
        <p14:creationId xmlns:p14="http://schemas.microsoft.com/office/powerpoint/2010/main" val="1186837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571BC17D-60B1-4844-B87F-49FDB700BF17}"/>
              </a:ext>
            </a:extLst>
          </p:cNvPr>
          <p:cNvPicPr>
            <a:picLocks noGrp="1" noChangeAspect="1"/>
          </p:cNvPicPr>
          <p:nvPr>
            <p:ph type="pic" sz="quarter" idx="170"/>
          </p:nvPr>
        </p:nvPicPr>
        <p:blipFill>
          <a:blip r:embed="rId3">
            <a:extLst>
              <a:ext uri="{28A0092B-C50C-407E-A947-70E740481C1C}">
                <a14:useLocalDpi xmlns:a14="http://schemas.microsoft.com/office/drawing/2010/main" val="0"/>
              </a:ext>
            </a:extLst>
          </a:blip>
          <a:srcRect t="3837" b="3837"/>
          <a:stretch>
            <a:fillRect/>
          </a:stretch>
        </p:blipFill>
        <p:spPr/>
      </p:pic>
      <p:sp>
        <p:nvSpPr>
          <p:cNvPr id="5" name="Freeform: Shape 4">
            <a:extLst>
              <a:ext uri="{FF2B5EF4-FFF2-40B4-BE49-F238E27FC236}">
                <a16:creationId xmlns:a16="http://schemas.microsoft.com/office/drawing/2014/main" id="{8F69A36F-2567-47ED-955B-B53518132942}"/>
              </a:ext>
            </a:extLst>
          </p:cNvPr>
          <p:cNvSpPr/>
          <p:nvPr/>
        </p:nvSpPr>
        <p:spPr>
          <a:xfrm>
            <a:off x="4500612" y="1617753"/>
            <a:ext cx="7261863" cy="5240247"/>
          </a:xfrm>
          <a:custGeom>
            <a:avLst/>
            <a:gdLst>
              <a:gd name="connsiteX0" fmla="*/ 6466372 w 7261863"/>
              <a:gd name="connsiteY0" fmla="*/ 0 h 5240247"/>
              <a:gd name="connsiteX1" fmla="*/ 7261863 w 7261863"/>
              <a:gd name="connsiteY1" fmla="*/ 1707141 h 5240247"/>
              <a:gd name="connsiteX2" fmla="*/ 2902073 w 7261863"/>
              <a:gd name="connsiteY2" fmla="*/ 5240247 h 5240247"/>
              <a:gd name="connsiteX3" fmla="*/ 0 w 7261863"/>
              <a:gd name="connsiteY3" fmla="*/ 5240247 h 5240247"/>
              <a:gd name="connsiteX4" fmla="*/ 6466372 w 7261863"/>
              <a:gd name="connsiteY4" fmla="*/ 0 h 5240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1863" h="5240247">
                <a:moveTo>
                  <a:pt x="6466372" y="0"/>
                </a:moveTo>
                <a:lnTo>
                  <a:pt x="7261863" y="1707141"/>
                </a:lnTo>
                <a:lnTo>
                  <a:pt x="2902073" y="5240247"/>
                </a:lnTo>
                <a:lnTo>
                  <a:pt x="0" y="5240247"/>
                </a:lnTo>
                <a:lnTo>
                  <a:pt x="6466372" y="0"/>
                </a:lnTo>
                <a:close/>
              </a:path>
            </a:pathLst>
          </a:custGeom>
          <a:solidFill>
            <a:schemeClr val="tx2">
              <a:lumMod val="50000"/>
              <a:alpha val="3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12</a:t>
            </a:fld>
            <a:endParaRPr lang="en-US"/>
          </a:p>
        </p:txBody>
      </p:sp>
      <p:sp>
        <p:nvSpPr>
          <p:cNvPr id="13" name="Subtitle 12">
            <a:extLst>
              <a:ext uri="{FF2B5EF4-FFF2-40B4-BE49-F238E27FC236}">
                <a16:creationId xmlns:a16="http://schemas.microsoft.com/office/drawing/2014/main" id="{D8E26F69-F6CE-4984-95B5-4A5BB39B062F}"/>
              </a:ext>
            </a:extLst>
          </p:cNvPr>
          <p:cNvSpPr>
            <a:spLocks noGrp="1"/>
          </p:cNvSpPr>
          <p:nvPr>
            <p:ph type="subTitle" idx="4294967295"/>
          </p:nvPr>
        </p:nvSpPr>
        <p:spPr>
          <a:xfrm>
            <a:off x="838199"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12" name="Title 11">
            <a:extLst>
              <a:ext uri="{FF2B5EF4-FFF2-40B4-BE49-F238E27FC236}">
                <a16:creationId xmlns:a16="http://schemas.microsoft.com/office/drawing/2014/main" id="{95AD00AD-DBC2-4D26-B998-72497063DC77}"/>
              </a:ext>
            </a:extLst>
          </p:cNvPr>
          <p:cNvSpPr>
            <a:spLocks noGrp="1"/>
          </p:cNvSpPr>
          <p:nvPr>
            <p:ph type="title" idx="4294967295"/>
          </p:nvPr>
        </p:nvSpPr>
        <p:spPr>
          <a:xfrm>
            <a:off x="838199" y="481013"/>
            <a:ext cx="10515600" cy="679450"/>
          </a:xfrm>
        </p:spPr>
        <p:txBody>
          <a:bodyPr/>
          <a:lstStyle/>
          <a:p>
            <a:r>
              <a:rPr lang="en-US" b="1" dirty="0"/>
              <a:t>Our </a:t>
            </a:r>
            <a:r>
              <a:rPr lang="en-US" b="1" dirty="0" err="1"/>
              <a:t>Portfolilo</a:t>
            </a:r>
            <a:endParaRPr lang="en-US" b="1" dirty="0"/>
          </a:p>
        </p:txBody>
      </p:sp>
      <p:sp>
        <p:nvSpPr>
          <p:cNvPr id="6" name="Freeform: Shape 5">
            <a:extLst>
              <a:ext uri="{FF2B5EF4-FFF2-40B4-BE49-F238E27FC236}">
                <a16:creationId xmlns:a16="http://schemas.microsoft.com/office/drawing/2014/main" id="{ACD9DA14-3AA6-4F97-A785-67EF7F0101B0}"/>
              </a:ext>
            </a:extLst>
          </p:cNvPr>
          <p:cNvSpPr/>
          <p:nvPr/>
        </p:nvSpPr>
        <p:spPr>
          <a:xfrm>
            <a:off x="9615545" y="3225523"/>
            <a:ext cx="2576454" cy="2656965"/>
          </a:xfrm>
          <a:custGeom>
            <a:avLst/>
            <a:gdLst>
              <a:gd name="connsiteX0" fmla="*/ 2576454 w 2576454"/>
              <a:gd name="connsiteY0" fmla="*/ 0 h 2656965"/>
              <a:gd name="connsiteX1" fmla="*/ 2576454 w 2576454"/>
              <a:gd name="connsiteY1" fmla="*/ 783931 h 2656965"/>
              <a:gd name="connsiteX2" fmla="*/ 265164 w 2576454"/>
              <a:gd name="connsiteY2" fmla="*/ 2656965 h 2656965"/>
              <a:gd name="connsiteX3" fmla="*/ 0 w 2576454"/>
              <a:gd name="connsiteY3" fmla="*/ 2087918 h 2656965"/>
              <a:gd name="connsiteX4" fmla="*/ 2576454 w 2576454"/>
              <a:gd name="connsiteY4" fmla="*/ 0 h 265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454" h="2656965">
                <a:moveTo>
                  <a:pt x="2576454" y="0"/>
                </a:moveTo>
                <a:lnTo>
                  <a:pt x="2576454" y="783931"/>
                </a:lnTo>
                <a:lnTo>
                  <a:pt x="265164" y="2656965"/>
                </a:lnTo>
                <a:lnTo>
                  <a:pt x="0" y="2087918"/>
                </a:lnTo>
                <a:lnTo>
                  <a:pt x="2576454" y="0"/>
                </a:lnTo>
                <a:close/>
              </a:path>
            </a:pathLst>
          </a:custGeom>
          <a:solidFill>
            <a:schemeClr val="accent3">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CDA1967-714B-40B4-B1E3-2615D21FC8AE}"/>
              </a:ext>
            </a:extLst>
          </p:cNvPr>
          <p:cNvGrpSpPr/>
          <p:nvPr/>
        </p:nvGrpSpPr>
        <p:grpSpPr>
          <a:xfrm>
            <a:off x="606160" y="1814513"/>
            <a:ext cx="4301279" cy="3892425"/>
            <a:chOff x="955221" y="1855118"/>
            <a:chExt cx="4301279" cy="3892425"/>
          </a:xfrm>
        </p:grpSpPr>
        <p:grpSp>
          <p:nvGrpSpPr>
            <p:cNvPr id="9" name="Group 8">
              <a:extLst>
                <a:ext uri="{FF2B5EF4-FFF2-40B4-BE49-F238E27FC236}">
                  <a16:creationId xmlns:a16="http://schemas.microsoft.com/office/drawing/2014/main" id="{3D56615B-1986-45C4-A564-292FB506D41C}"/>
                </a:ext>
              </a:extLst>
            </p:cNvPr>
            <p:cNvGrpSpPr/>
            <p:nvPr/>
          </p:nvGrpSpPr>
          <p:grpSpPr>
            <a:xfrm>
              <a:off x="955221" y="1855118"/>
              <a:ext cx="4301279" cy="1614056"/>
              <a:chOff x="955221" y="1855118"/>
              <a:chExt cx="4301279" cy="1614056"/>
            </a:xfrm>
          </p:grpSpPr>
          <p:sp>
            <p:nvSpPr>
              <p:cNvPr id="28" name="TextBox 27">
                <a:extLst>
                  <a:ext uri="{FF2B5EF4-FFF2-40B4-BE49-F238E27FC236}">
                    <a16:creationId xmlns:a16="http://schemas.microsoft.com/office/drawing/2014/main" id="{8EF420C4-3375-48D6-8AC1-650E8BE39923}"/>
                  </a:ext>
                </a:extLst>
              </p:cNvPr>
              <p:cNvSpPr txBox="1"/>
              <p:nvPr/>
            </p:nvSpPr>
            <p:spPr>
              <a:xfrm>
                <a:off x="955221" y="1855118"/>
                <a:ext cx="2456613" cy="984885"/>
              </a:xfrm>
              <a:prstGeom prst="rect">
                <a:avLst/>
              </a:prstGeom>
              <a:noFill/>
            </p:spPr>
            <p:txBody>
              <a:bodyPr wrap="square" rtlCol="0">
                <a:spAutoFit/>
              </a:bodyPr>
              <a:lstStyle/>
              <a:p>
                <a:r>
                  <a:rPr lang="en-US" sz="3000" b="1" dirty="0">
                    <a:solidFill>
                      <a:schemeClr val="tx1">
                        <a:lumMod val="50000"/>
                        <a:lumOff val="50000"/>
                      </a:schemeClr>
                    </a:solidFill>
                    <a:latin typeface="Roboto" panose="02000000000000000000" pitchFamily="2" charset="0"/>
                    <a:ea typeface="Roboto" panose="02000000000000000000" pitchFamily="2" charset="0"/>
                  </a:rPr>
                  <a:t>Our</a:t>
                </a:r>
              </a:p>
              <a:p>
                <a:r>
                  <a:rPr lang="en-US" sz="2800" b="1" spc="200" dirty="0">
                    <a:latin typeface="Roboto" panose="02000000000000000000" pitchFamily="2" charset="0"/>
                    <a:ea typeface="Roboto" panose="02000000000000000000" pitchFamily="2" charset="0"/>
                  </a:rPr>
                  <a:t>Portfolio</a:t>
                </a:r>
              </a:p>
            </p:txBody>
          </p:sp>
          <p:sp>
            <p:nvSpPr>
              <p:cNvPr id="29" name="Rectangle 4">
                <a:extLst>
                  <a:ext uri="{FF2B5EF4-FFF2-40B4-BE49-F238E27FC236}">
                    <a16:creationId xmlns:a16="http://schemas.microsoft.com/office/drawing/2014/main" id="{89F03FD9-5346-4B9F-9A1A-8F40280A5364}"/>
                  </a:ext>
                </a:extLst>
              </p:cNvPr>
              <p:cNvSpPr>
                <a:spLocks/>
              </p:cNvSpPr>
              <p:nvPr/>
            </p:nvSpPr>
            <p:spPr bwMode="auto">
              <a:xfrm>
                <a:off x="1031422" y="2897238"/>
                <a:ext cx="4225078" cy="57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1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reliability. By using simple alignments we have created a very much</a:t>
                </a:r>
              </a:p>
            </p:txBody>
          </p:sp>
        </p:grpSp>
        <p:grpSp>
          <p:nvGrpSpPr>
            <p:cNvPr id="10" name="Group 9">
              <a:extLst>
                <a:ext uri="{FF2B5EF4-FFF2-40B4-BE49-F238E27FC236}">
                  <a16:creationId xmlns:a16="http://schemas.microsoft.com/office/drawing/2014/main" id="{13AB2AEE-25FA-42B7-833F-E8270F65D4D7}"/>
                </a:ext>
              </a:extLst>
            </p:cNvPr>
            <p:cNvGrpSpPr/>
            <p:nvPr/>
          </p:nvGrpSpPr>
          <p:grpSpPr>
            <a:xfrm>
              <a:off x="1031422" y="4036391"/>
              <a:ext cx="3716632" cy="1711152"/>
              <a:chOff x="955221" y="4036391"/>
              <a:chExt cx="3716632" cy="1711152"/>
            </a:xfrm>
          </p:grpSpPr>
          <p:grpSp>
            <p:nvGrpSpPr>
              <p:cNvPr id="11" name="Group 10">
                <a:extLst>
                  <a:ext uri="{FF2B5EF4-FFF2-40B4-BE49-F238E27FC236}">
                    <a16:creationId xmlns:a16="http://schemas.microsoft.com/office/drawing/2014/main" id="{C195ECF9-D591-47D2-A511-918CF9381424}"/>
                  </a:ext>
                </a:extLst>
              </p:cNvPr>
              <p:cNvGrpSpPr/>
              <p:nvPr/>
            </p:nvGrpSpPr>
            <p:grpSpPr>
              <a:xfrm>
                <a:off x="955221" y="4036391"/>
                <a:ext cx="3716632" cy="402002"/>
                <a:chOff x="1031422" y="4036391"/>
                <a:chExt cx="3716632" cy="402002"/>
              </a:xfrm>
            </p:grpSpPr>
            <p:grpSp>
              <p:nvGrpSpPr>
                <p:cNvPr id="24" name="Group 23">
                  <a:extLst>
                    <a:ext uri="{FF2B5EF4-FFF2-40B4-BE49-F238E27FC236}">
                      <a16:creationId xmlns:a16="http://schemas.microsoft.com/office/drawing/2014/main" id="{8A214920-8506-40C8-B630-40CB0D08260F}"/>
                    </a:ext>
                  </a:extLst>
                </p:cNvPr>
                <p:cNvGrpSpPr/>
                <p:nvPr/>
              </p:nvGrpSpPr>
              <p:grpSpPr>
                <a:xfrm>
                  <a:off x="1031422" y="4036391"/>
                  <a:ext cx="402002" cy="402002"/>
                  <a:chOff x="8621485" y="2322285"/>
                  <a:chExt cx="402002" cy="402002"/>
                </a:xfrm>
              </p:grpSpPr>
              <p:sp>
                <p:nvSpPr>
                  <p:cNvPr id="26" name="Oval 25">
                    <a:extLst>
                      <a:ext uri="{FF2B5EF4-FFF2-40B4-BE49-F238E27FC236}">
                        <a16:creationId xmlns:a16="http://schemas.microsoft.com/office/drawing/2014/main" id="{4D7256EB-00D3-4D49-98D8-B652B3D1A8CF}"/>
                      </a:ext>
                    </a:extLst>
                  </p:cNvPr>
                  <p:cNvSpPr/>
                  <p:nvPr/>
                </p:nvSpPr>
                <p:spPr>
                  <a:xfrm>
                    <a:off x="8621485" y="2322285"/>
                    <a:ext cx="402002" cy="402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62A80FB-792C-40DE-9BE8-1C32D2C067DF}"/>
                      </a:ext>
                    </a:extLst>
                  </p:cNvPr>
                  <p:cNvSpPr txBox="1"/>
                  <p:nvPr/>
                </p:nvSpPr>
                <p:spPr>
                  <a:xfrm>
                    <a:off x="8621486" y="2361704"/>
                    <a:ext cx="402001" cy="323165"/>
                  </a:xfrm>
                  <a:prstGeom prst="rect">
                    <a:avLst/>
                  </a:prstGeom>
                  <a:noFill/>
                </p:spPr>
                <p:txBody>
                  <a:bodyPr wrap="square" rtlCol="0">
                    <a:spAutoFit/>
                  </a:bodyPr>
                  <a:lstStyle/>
                  <a:p>
                    <a:pPr algn="ctr"/>
                    <a:r>
                      <a:rPr lang="en-US" sz="1500" dirty="0">
                        <a:solidFill>
                          <a:schemeClr val="bg1"/>
                        </a:solidFill>
                        <a:latin typeface="Lato" panose="020F0502020204030203" pitchFamily="34" charset="0"/>
                        <a:ea typeface="Lato" panose="020F0502020204030203" pitchFamily="34" charset="0"/>
                        <a:cs typeface="Lato" panose="020F0502020204030203" pitchFamily="34" charset="0"/>
                      </a:rPr>
                      <a:t>1</a:t>
                    </a:r>
                  </a:p>
                </p:txBody>
              </p:sp>
            </p:grpSp>
            <p:sp>
              <p:nvSpPr>
                <p:cNvPr id="25" name="Rectangle 4">
                  <a:extLst>
                    <a:ext uri="{FF2B5EF4-FFF2-40B4-BE49-F238E27FC236}">
                      <a16:creationId xmlns:a16="http://schemas.microsoft.com/office/drawing/2014/main" id="{DD8166B3-68A4-478A-A0A6-113A9BEE871E}"/>
                    </a:ext>
                  </a:extLst>
                </p:cNvPr>
                <p:cNvSpPr>
                  <a:spLocks/>
                </p:cNvSpPr>
                <p:nvPr/>
              </p:nvSpPr>
              <p:spPr bwMode="auto">
                <a:xfrm>
                  <a:off x="1666902" y="4036391"/>
                  <a:ext cx="3081152" cy="40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image of professionalism and reliability. By</a:t>
                  </a:r>
                </a:p>
              </p:txBody>
            </p:sp>
          </p:grpSp>
          <p:grpSp>
            <p:nvGrpSpPr>
              <p:cNvPr id="14" name="Group 13">
                <a:extLst>
                  <a:ext uri="{FF2B5EF4-FFF2-40B4-BE49-F238E27FC236}">
                    <a16:creationId xmlns:a16="http://schemas.microsoft.com/office/drawing/2014/main" id="{05388BF2-7357-441F-8943-AB4931B4245F}"/>
                  </a:ext>
                </a:extLst>
              </p:cNvPr>
              <p:cNvGrpSpPr/>
              <p:nvPr/>
            </p:nvGrpSpPr>
            <p:grpSpPr>
              <a:xfrm>
                <a:off x="955221" y="4690966"/>
                <a:ext cx="3716632" cy="402002"/>
                <a:chOff x="1031422" y="4690966"/>
                <a:chExt cx="3716632" cy="402002"/>
              </a:xfrm>
            </p:grpSpPr>
            <p:grpSp>
              <p:nvGrpSpPr>
                <p:cNvPr id="20" name="Group 19">
                  <a:extLst>
                    <a:ext uri="{FF2B5EF4-FFF2-40B4-BE49-F238E27FC236}">
                      <a16:creationId xmlns:a16="http://schemas.microsoft.com/office/drawing/2014/main" id="{C419ACC2-719A-4005-9288-15AB82985F5B}"/>
                    </a:ext>
                  </a:extLst>
                </p:cNvPr>
                <p:cNvGrpSpPr/>
                <p:nvPr/>
              </p:nvGrpSpPr>
              <p:grpSpPr>
                <a:xfrm>
                  <a:off x="1031422" y="4690966"/>
                  <a:ext cx="402002" cy="402002"/>
                  <a:chOff x="8621485" y="2322285"/>
                  <a:chExt cx="402002" cy="402002"/>
                </a:xfrm>
              </p:grpSpPr>
              <p:sp>
                <p:nvSpPr>
                  <p:cNvPr id="22" name="Oval 21">
                    <a:extLst>
                      <a:ext uri="{FF2B5EF4-FFF2-40B4-BE49-F238E27FC236}">
                        <a16:creationId xmlns:a16="http://schemas.microsoft.com/office/drawing/2014/main" id="{02C0C493-561E-499C-A4B3-4A04880B450D}"/>
                      </a:ext>
                    </a:extLst>
                  </p:cNvPr>
                  <p:cNvSpPr/>
                  <p:nvPr/>
                </p:nvSpPr>
                <p:spPr>
                  <a:xfrm>
                    <a:off x="8621485" y="2322285"/>
                    <a:ext cx="402002" cy="402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DDA5683D-ECF6-4426-BCD1-7A9FF246EF62}"/>
                      </a:ext>
                    </a:extLst>
                  </p:cNvPr>
                  <p:cNvSpPr txBox="1"/>
                  <p:nvPr/>
                </p:nvSpPr>
                <p:spPr>
                  <a:xfrm>
                    <a:off x="8621486" y="2361704"/>
                    <a:ext cx="402001" cy="323165"/>
                  </a:xfrm>
                  <a:prstGeom prst="rect">
                    <a:avLst/>
                  </a:prstGeom>
                  <a:noFill/>
                </p:spPr>
                <p:txBody>
                  <a:bodyPr wrap="square" rtlCol="0">
                    <a:spAutoFit/>
                  </a:bodyPr>
                  <a:lstStyle/>
                  <a:p>
                    <a:pPr algn="ctr"/>
                    <a:r>
                      <a:rPr lang="en-US" sz="1500" dirty="0">
                        <a:solidFill>
                          <a:schemeClr val="bg1"/>
                        </a:solidFill>
                        <a:latin typeface="Lato" panose="020F0502020204030203" pitchFamily="34" charset="0"/>
                        <a:ea typeface="Lato" panose="020F0502020204030203" pitchFamily="34" charset="0"/>
                        <a:cs typeface="Lato" panose="020F0502020204030203" pitchFamily="34" charset="0"/>
                      </a:rPr>
                      <a:t>2</a:t>
                    </a:r>
                  </a:p>
                </p:txBody>
              </p:sp>
            </p:grpSp>
            <p:sp>
              <p:nvSpPr>
                <p:cNvPr id="21" name="Rectangle 4">
                  <a:extLst>
                    <a:ext uri="{FF2B5EF4-FFF2-40B4-BE49-F238E27FC236}">
                      <a16:creationId xmlns:a16="http://schemas.microsoft.com/office/drawing/2014/main" id="{CD881F6E-F6F5-4E8A-95A4-BA91DDBC5C97}"/>
                    </a:ext>
                  </a:extLst>
                </p:cNvPr>
                <p:cNvSpPr>
                  <a:spLocks/>
                </p:cNvSpPr>
                <p:nvPr/>
              </p:nvSpPr>
              <p:spPr bwMode="auto">
                <a:xfrm>
                  <a:off x="1666902" y="4690966"/>
                  <a:ext cx="3081152" cy="40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image of professionalism and reliability. By</a:t>
                  </a:r>
                </a:p>
              </p:txBody>
            </p:sp>
          </p:grpSp>
          <p:grpSp>
            <p:nvGrpSpPr>
              <p:cNvPr id="15" name="Group 14">
                <a:extLst>
                  <a:ext uri="{FF2B5EF4-FFF2-40B4-BE49-F238E27FC236}">
                    <a16:creationId xmlns:a16="http://schemas.microsoft.com/office/drawing/2014/main" id="{94DE9BD2-E1A6-4E08-97F1-038754155239}"/>
                  </a:ext>
                </a:extLst>
              </p:cNvPr>
              <p:cNvGrpSpPr/>
              <p:nvPr/>
            </p:nvGrpSpPr>
            <p:grpSpPr>
              <a:xfrm>
                <a:off x="955221" y="5345541"/>
                <a:ext cx="3716632" cy="402002"/>
                <a:chOff x="1031422" y="5345541"/>
                <a:chExt cx="3716632" cy="402002"/>
              </a:xfrm>
            </p:grpSpPr>
            <p:grpSp>
              <p:nvGrpSpPr>
                <p:cNvPr id="16" name="Group 15">
                  <a:extLst>
                    <a:ext uri="{FF2B5EF4-FFF2-40B4-BE49-F238E27FC236}">
                      <a16:creationId xmlns:a16="http://schemas.microsoft.com/office/drawing/2014/main" id="{1E38B51F-DC54-47EA-B745-FF612D18906F}"/>
                    </a:ext>
                  </a:extLst>
                </p:cNvPr>
                <p:cNvGrpSpPr/>
                <p:nvPr/>
              </p:nvGrpSpPr>
              <p:grpSpPr>
                <a:xfrm>
                  <a:off x="1031422" y="5345541"/>
                  <a:ext cx="402002" cy="402002"/>
                  <a:chOff x="8621485" y="2322285"/>
                  <a:chExt cx="402002" cy="402002"/>
                </a:xfrm>
              </p:grpSpPr>
              <p:sp>
                <p:nvSpPr>
                  <p:cNvPr id="18" name="Oval 17">
                    <a:extLst>
                      <a:ext uri="{FF2B5EF4-FFF2-40B4-BE49-F238E27FC236}">
                        <a16:creationId xmlns:a16="http://schemas.microsoft.com/office/drawing/2014/main" id="{647685B0-4963-4ACB-8F01-0C762EA7BA1E}"/>
                      </a:ext>
                    </a:extLst>
                  </p:cNvPr>
                  <p:cNvSpPr/>
                  <p:nvPr/>
                </p:nvSpPr>
                <p:spPr>
                  <a:xfrm>
                    <a:off x="8621485" y="2322285"/>
                    <a:ext cx="402002" cy="402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CE3ADC6-CD95-451C-AFEE-F714A8866799}"/>
                      </a:ext>
                    </a:extLst>
                  </p:cNvPr>
                  <p:cNvSpPr txBox="1"/>
                  <p:nvPr/>
                </p:nvSpPr>
                <p:spPr>
                  <a:xfrm>
                    <a:off x="8621486" y="2361704"/>
                    <a:ext cx="402001" cy="323165"/>
                  </a:xfrm>
                  <a:prstGeom prst="rect">
                    <a:avLst/>
                  </a:prstGeom>
                  <a:noFill/>
                </p:spPr>
                <p:txBody>
                  <a:bodyPr wrap="square" rtlCol="0">
                    <a:spAutoFit/>
                  </a:bodyPr>
                  <a:lstStyle/>
                  <a:p>
                    <a:pPr algn="ctr"/>
                    <a:r>
                      <a:rPr lang="en-US" sz="1500" dirty="0">
                        <a:solidFill>
                          <a:schemeClr val="bg1"/>
                        </a:solidFill>
                        <a:latin typeface="Lato" panose="020F0502020204030203" pitchFamily="34" charset="0"/>
                        <a:ea typeface="Lato" panose="020F0502020204030203" pitchFamily="34" charset="0"/>
                        <a:cs typeface="Lato" panose="020F0502020204030203" pitchFamily="34" charset="0"/>
                      </a:rPr>
                      <a:t>3</a:t>
                    </a:r>
                  </a:p>
                </p:txBody>
              </p:sp>
            </p:grpSp>
            <p:sp>
              <p:nvSpPr>
                <p:cNvPr id="17" name="Rectangle 4">
                  <a:extLst>
                    <a:ext uri="{FF2B5EF4-FFF2-40B4-BE49-F238E27FC236}">
                      <a16:creationId xmlns:a16="http://schemas.microsoft.com/office/drawing/2014/main" id="{6CD023DB-21F2-4968-AFC0-91D85BB16B3B}"/>
                    </a:ext>
                  </a:extLst>
                </p:cNvPr>
                <p:cNvSpPr>
                  <a:spLocks/>
                </p:cNvSpPr>
                <p:nvPr/>
              </p:nvSpPr>
              <p:spPr bwMode="auto">
                <a:xfrm>
                  <a:off x="1666902" y="5345541"/>
                  <a:ext cx="3081152" cy="40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image of professionalism and reliability. By</a:t>
                  </a:r>
                </a:p>
              </p:txBody>
            </p:sp>
          </p:grpSp>
        </p:grpSp>
      </p:grpSp>
    </p:spTree>
    <p:extLst>
      <p:ext uri="{BB962C8B-B14F-4D97-AF65-F5344CB8AC3E}">
        <p14:creationId xmlns:p14="http://schemas.microsoft.com/office/powerpoint/2010/main" val="3870670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35" name="Picture Placeholder 134">
            <a:extLst>
              <a:ext uri="{FF2B5EF4-FFF2-40B4-BE49-F238E27FC236}">
                <a16:creationId xmlns:a16="http://schemas.microsoft.com/office/drawing/2014/main" id="{6CC45C8D-5A5C-46B6-AC97-BBAA951A9175}"/>
              </a:ext>
            </a:extLst>
          </p:cNvPr>
          <p:cNvPicPr>
            <a:picLocks noGrp="1" noChangeAspect="1"/>
          </p:cNvPicPr>
          <p:nvPr>
            <p:ph type="pic" sz="quarter" idx="174"/>
          </p:nvPr>
        </p:nvPicPr>
        <p:blipFill>
          <a:blip r:embed="rId3" cstate="print">
            <a:extLst>
              <a:ext uri="{28A0092B-C50C-407E-A947-70E740481C1C}">
                <a14:useLocalDpi xmlns:a14="http://schemas.microsoft.com/office/drawing/2010/main" val="0"/>
              </a:ext>
            </a:extLst>
          </a:blip>
          <a:srcRect t="22808" b="22808"/>
          <a:stretch>
            <a:fillRect/>
          </a:stretch>
        </p:blipFill>
        <p:spPr/>
      </p:pic>
      <p:pic>
        <p:nvPicPr>
          <p:cNvPr id="139" name="Picture Placeholder 138">
            <a:extLst>
              <a:ext uri="{FF2B5EF4-FFF2-40B4-BE49-F238E27FC236}">
                <a16:creationId xmlns:a16="http://schemas.microsoft.com/office/drawing/2014/main" id="{9D16A982-3101-4210-B9A7-8436DE1373C4}"/>
              </a:ext>
            </a:extLst>
          </p:cNvPr>
          <p:cNvPicPr>
            <a:picLocks noGrp="1" noChangeAspect="1"/>
          </p:cNvPicPr>
          <p:nvPr>
            <p:ph type="pic" sz="quarter" idx="172"/>
          </p:nvPr>
        </p:nvPicPr>
        <p:blipFill>
          <a:blip r:embed="rId4" cstate="print">
            <a:extLst>
              <a:ext uri="{28A0092B-C50C-407E-A947-70E740481C1C}">
                <a14:useLocalDpi xmlns:a14="http://schemas.microsoft.com/office/drawing/2010/main" val="0"/>
              </a:ext>
            </a:extLst>
          </a:blip>
          <a:srcRect t="413" b="413"/>
          <a:stretch>
            <a:fillRect/>
          </a:stretch>
        </p:blipFill>
        <p:spPr/>
      </p:pic>
      <p:pic>
        <p:nvPicPr>
          <p:cNvPr id="137" name="Picture Placeholder 136">
            <a:extLst>
              <a:ext uri="{FF2B5EF4-FFF2-40B4-BE49-F238E27FC236}">
                <a16:creationId xmlns:a16="http://schemas.microsoft.com/office/drawing/2014/main" id="{3C50871C-EC8E-4137-BBBE-1143033D3420}"/>
              </a:ext>
            </a:extLst>
          </p:cNvPr>
          <p:cNvPicPr>
            <a:picLocks noGrp="1" noChangeAspect="1"/>
          </p:cNvPicPr>
          <p:nvPr>
            <p:ph type="pic" sz="quarter" idx="173"/>
          </p:nvPr>
        </p:nvPicPr>
        <p:blipFill>
          <a:blip r:embed="rId5" cstate="print">
            <a:extLst>
              <a:ext uri="{28A0092B-C50C-407E-A947-70E740481C1C}">
                <a14:useLocalDpi xmlns:a14="http://schemas.microsoft.com/office/drawing/2010/main" val="0"/>
              </a:ext>
            </a:extLst>
          </a:blip>
          <a:srcRect l="14005" r="14005"/>
          <a:stretch>
            <a:fillRect/>
          </a:stretch>
        </p:blipFill>
        <p:spPr/>
      </p:pic>
      <p:pic>
        <p:nvPicPr>
          <p:cNvPr id="133" name="Picture Placeholder 132">
            <a:extLst>
              <a:ext uri="{FF2B5EF4-FFF2-40B4-BE49-F238E27FC236}">
                <a16:creationId xmlns:a16="http://schemas.microsoft.com/office/drawing/2014/main" id="{91FCB0EE-29BB-4B6A-AD53-2B1650A7AE61}"/>
              </a:ext>
            </a:extLst>
          </p:cNvPr>
          <p:cNvPicPr>
            <a:picLocks noGrp="1" noChangeAspect="1"/>
          </p:cNvPicPr>
          <p:nvPr>
            <p:ph type="pic" sz="quarter" idx="168"/>
          </p:nvPr>
        </p:nvPicPr>
        <p:blipFill>
          <a:blip r:embed="rId6" cstate="print">
            <a:extLst>
              <a:ext uri="{28A0092B-C50C-407E-A947-70E740481C1C}">
                <a14:useLocalDpi xmlns:a14="http://schemas.microsoft.com/office/drawing/2010/main" val="0"/>
              </a:ext>
            </a:extLst>
          </a:blip>
          <a:srcRect t="2621" b="2621"/>
          <a:stretch>
            <a:fillRect/>
          </a:stretch>
        </p:blipFill>
        <p:spPr/>
      </p:pic>
      <p:pic>
        <p:nvPicPr>
          <p:cNvPr id="131" name="Picture Placeholder 130">
            <a:extLst>
              <a:ext uri="{FF2B5EF4-FFF2-40B4-BE49-F238E27FC236}">
                <a16:creationId xmlns:a16="http://schemas.microsoft.com/office/drawing/2014/main" id="{A4AD68B2-F897-4BD2-A2AF-FF9FD5F6E58B}"/>
              </a:ext>
            </a:extLst>
          </p:cNvPr>
          <p:cNvPicPr>
            <a:picLocks noGrp="1" noChangeAspect="1"/>
          </p:cNvPicPr>
          <p:nvPr>
            <p:ph type="pic" sz="quarter" idx="171"/>
          </p:nvPr>
        </p:nvPicPr>
        <p:blipFill>
          <a:blip r:embed="rId7" cstate="print">
            <a:extLst>
              <a:ext uri="{28A0092B-C50C-407E-A947-70E740481C1C}">
                <a14:useLocalDpi xmlns:a14="http://schemas.microsoft.com/office/drawing/2010/main" val="0"/>
              </a:ext>
            </a:extLst>
          </a:blip>
          <a:srcRect t="21299" b="21299"/>
          <a:stretch>
            <a:fillRect/>
          </a:stretch>
        </p:blipFill>
        <p:spPr/>
      </p:pic>
      <p:pic>
        <p:nvPicPr>
          <p:cNvPr id="129" name="Picture Placeholder 128">
            <a:extLst>
              <a:ext uri="{FF2B5EF4-FFF2-40B4-BE49-F238E27FC236}">
                <a16:creationId xmlns:a16="http://schemas.microsoft.com/office/drawing/2014/main" id="{A013C7E8-7ED0-4652-87C2-4C0FB29930D2}"/>
              </a:ext>
            </a:extLst>
          </p:cNvPr>
          <p:cNvPicPr>
            <a:picLocks noGrp="1" noChangeAspect="1"/>
          </p:cNvPicPr>
          <p:nvPr>
            <p:ph type="pic" sz="quarter" idx="170"/>
          </p:nvPr>
        </p:nvPicPr>
        <p:blipFill>
          <a:blip r:embed="rId8" cstate="print">
            <a:extLst>
              <a:ext uri="{28A0092B-C50C-407E-A947-70E740481C1C}">
                <a14:useLocalDpi xmlns:a14="http://schemas.microsoft.com/office/drawing/2010/main" val="0"/>
              </a:ext>
            </a:extLst>
          </a:blip>
          <a:srcRect t="4271" b="4271"/>
          <a:stretch>
            <a:fillRect/>
          </a:stretch>
        </p:blipFill>
        <p:spPr>
          <a:xfrm>
            <a:off x="536575" y="1676400"/>
            <a:ext cx="3570288" cy="1836738"/>
          </a:xfrm>
        </p:spPr>
      </p:pic>
      <p:sp>
        <p:nvSpPr>
          <p:cNvPr id="201" name="Rectangle 200">
            <a:extLst>
              <a:ext uri="{FF2B5EF4-FFF2-40B4-BE49-F238E27FC236}">
                <a16:creationId xmlns:a16="http://schemas.microsoft.com/office/drawing/2014/main" id="{B7C84797-38C4-46B1-8BA7-61FF8C1AA86C}"/>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13</a:t>
            </a:fld>
            <a:endParaRPr lang="en-US"/>
          </a:p>
        </p:txBody>
      </p:sp>
      <p:sp>
        <p:nvSpPr>
          <p:cNvPr id="2" name="Title 1">
            <a:extLst>
              <a:ext uri="{FF2B5EF4-FFF2-40B4-BE49-F238E27FC236}">
                <a16:creationId xmlns:a16="http://schemas.microsoft.com/office/drawing/2014/main" id="{36F9FA1E-8885-4D42-8425-CE2DDAA93CE7}"/>
              </a:ext>
            </a:extLst>
          </p:cNvPr>
          <p:cNvSpPr>
            <a:spLocks noGrp="1"/>
          </p:cNvSpPr>
          <p:nvPr>
            <p:ph type="title" idx="4294967295"/>
          </p:nvPr>
        </p:nvSpPr>
        <p:spPr>
          <a:xfrm>
            <a:off x="838200" y="481013"/>
            <a:ext cx="10515600" cy="679450"/>
          </a:xfrm>
        </p:spPr>
        <p:txBody>
          <a:bodyPr/>
          <a:lstStyle/>
          <a:p>
            <a:r>
              <a:rPr lang="en-US" b="1" dirty="0"/>
              <a:t>Our </a:t>
            </a:r>
            <a:r>
              <a:rPr lang="en-US" b="1" dirty="0" err="1"/>
              <a:t>Portfolilo</a:t>
            </a:r>
            <a:endParaRPr lang="en-US" dirty="0"/>
          </a:p>
        </p:txBody>
      </p:sp>
      <p:sp>
        <p:nvSpPr>
          <p:cNvPr id="3" name="Subtitle 2">
            <a:extLst>
              <a:ext uri="{FF2B5EF4-FFF2-40B4-BE49-F238E27FC236}">
                <a16:creationId xmlns:a16="http://schemas.microsoft.com/office/drawing/2014/main" id="{CB1E1AB5-4D7C-4270-9E41-78A95A811E5B}"/>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16" name="Rectangle 15">
            <a:extLst>
              <a:ext uri="{FF2B5EF4-FFF2-40B4-BE49-F238E27FC236}">
                <a16:creationId xmlns:a16="http://schemas.microsoft.com/office/drawing/2014/main" id="{1AA51C9F-C181-415E-AB20-621CEFEDE2A3}"/>
              </a:ext>
            </a:extLst>
          </p:cNvPr>
          <p:cNvSpPr/>
          <p:nvPr/>
        </p:nvSpPr>
        <p:spPr>
          <a:xfrm>
            <a:off x="2151100" y="5723387"/>
            <a:ext cx="7889801"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3138097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E6C8FF51-EFBE-49AA-AC0D-A13C3B9E44F2}"/>
              </a:ext>
            </a:extLst>
          </p:cNvPr>
          <p:cNvPicPr>
            <a:picLocks noGrp="1" noChangeAspect="1"/>
          </p:cNvPicPr>
          <p:nvPr>
            <p:ph type="pic" sz="quarter" idx="174"/>
          </p:nvPr>
        </p:nvPicPr>
        <p:blipFill>
          <a:blip r:embed="rId3" cstate="print">
            <a:extLst>
              <a:ext uri="{28A0092B-C50C-407E-A947-70E740481C1C}">
                <a14:useLocalDpi xmlns:a14="http://schemas.microsoft.com/office/drawing/2010/main" val="0"/>
              </a:ext>
            </a:extLst>
          </a:blip>
          <a:srcRect l="32257" r="32257"/>
          <a:stretch>
            <a:fillRect/>
          </a:stretch>
        </p:blipFill>
        <p:spPr/>
      </p:pic>
      <p:pic>
        <p:nvPicPr>
          <p:cNvPr id="14" name="Picture Placeholder 13">
            <a:extLst>
              <a:ext uri="{FF2B5EF4-FFF2-40B4-BE49-F238E27FC236}">
                <a16:creationId xmlns:a16="http://schemas.microsoft.com/office/drawing/2014/main" id="{E7388809-AD65-4B74-A695-54413F0DF3F0}"/>
              </a:ext>
            </a:extLst>
          </p:cNvPr>
          <p:cNvPicPr>
            <a:picLocks noGrp="1" noChangeAspect="1"/>
          </p:cNvPicPr>
          <p:nvPr>
            <p:ph type="pic" sz="quarter" idx="172"/>
          </p:nvPr>
        </p:nvPicPr>
        <p:blipFill>
          <a:blip r:embed="rId4" cstate="print">
            <a:extLst>
              <a:ext uri="{28A0092B-C50C-407E-A947-70E740481C1C}">
                <a14:useLocalDpi xmlns:a14="http://schemas.microsoft.com/office/drawing/2010/main" val="0"/>
              </a:ext>
            </a:extLst>
          </a:blip>
          <a:srcRect l="15546" r="15546"/>
          <a:stretch>
            <a:fillRect/>
          </a:stretch>
        </p:blipFill>
        <p:spPr/>
      </p:pic>
      <p:pic>
        <p:nvPicPr>
          <p:cNvPr id="16" name="Picture Placeholder 15">
            <a:extLst>
              <a:ext uri="{FF2B5EF4-FFF2-40B4-BE49-F238E27FC236}">
                <a16:creationId xmlns:a16="http://schemas.microsoft.com/office/drawing/2014/main" id="{83A114D5-491D-42A9-91C3-2C717DAE0ACE}"/>
              </a:ext>
            </a:extLst>
          </p:cNvPr>
          <p:cNvPicPr>
            <a:picLocks noGrp="1" noChangeAspect="1"/>
          </p:cNvPicPr>
          <p:nvPr>
            <p:ph type="pic" sz="quarter" idx="173"/>
          </p:nvPr>
        </p:nvPicPr>
        <p:blipFill>
          <a:blip r:embed="rId5" cstate="print">
            <a:extLst>
              <a:ext uri="{28A0092B-C50C-407E-A947-70E740481C1C}">
                <a14:useLocalDpi xmlns:a14="http://schemas.microsoft.com/office/drawing/2010/main" val="0"/>
              </a:ext>
            </a:extLst>
          </a:blip>
          <a:srcRect l="26428" r="26428"/>
          <a:stretch>
            <a:fillRect/>
          </a:stretch>
        </p:blipFill>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14</a:t>
            </a:fld>
            <a:endParaRPr lang="en-US" dirty="0"/>
          </a:p>
        </p:txBody>
      </p:sp>
      <p:sp>
        <p:nvSpPr>
          <p:cNvPr id="6" name="Title 5">
            <a:extLst>
              <a:ext uri="{FF2B5EF4-FFF2-40B4-BE49-F238E27FC236}">
                <a16:creationId xmlns:a16="http://schemas.microsoft.com/office/drawing/2014/main" id="{4573AA89-42E4-4279-8D57-C046EC7D9A26}"/>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11" name="Subtitle 10">
            <a:extLst>
              <a:ext uri="{FF2B5EF4-FFF2-40B4-BE49-F238E27FC236}">
                <a16:creationId xmlns:a16="http://schemas.microsoft.com/office/drawing/2014/main" id="{A5D7F3BA-F12A-4E5E-A786-60074D7D2AAF}"/>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31" name="Group 30">
            <a:extLst>
              <a:ext uri="{FF2B5EF4-FFF2-40B4-BE49-F238E27FC236}">
                <a16:creationId xmlns:a16="http://schemas.microsoft.com/office/drawing/2014/main" id="{6DC30DF7-3BE5-4490-B713-ED54A1664C88}"/>
              </a:ext>
            </a:extLst>
          </p:cNvPr>
          <p:cNvGrpSpPr/>
          <p:nvPr/>
        </p:nvGrpSpPr>
        <p:grpSpPr>
          <a:xfrm>
            <a:off x="1843381" y="4456996"/>
            <a:ext cx="2234457" cy="1193057"/>
            <a:chOff x="-2461262" y="2846982"/>
            <a:chExt cx="2234457" cy="1193057"/>
          </a:xfrm>
        </p:grpSpPr>
        <p:sp>
          <p:nvSpPr>
            <p:cNvPr id="32" name="TextBox 31">
              <a:extLst>
                <a:ext uri="{FF2B5EF4-FFF2-40B4-BE49-F238E27FC236}">
                  <a16:creationId xmlns:a16="http://schemas.microsoft.com/office/drawing/2014/main" id="{8F785C70-A432-49F9-A850-BD7718A61FCC}"/>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33" name="Rectangle 32">
              <a:extLst>
                <a:ext uri="{FF2B5EF4-FFF2-40B4-BE49-F238E27FC236}">
                  <a16:creationId xmlns:a16="http://schemas.microsoft.com/office/drawing/2014/main" id="{C6E526B0-10E6-42F1-B74E-FC1D3CB55EEC}"/>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sp>
        <p:nvSpPr>
          <p:cNvPr id="35" name="Freeform: Shape 34">
            <a:extLst>
              <a:ext uri="{FF2B5EF4-FFF2-40B4-BE49-F238E27FC236}">
                <a16:creationId xmlns:a16="http://schemas.microsoft.com/office/drawing/2014/main" id="{B067CEB4-9300-4559-B549-D35922F7A45D}"/>
              </a:ext>
            </a:extLst>
          </p:cNvPr>
          <p:cNvSpPr/>
          <p:nvPr/>
        </p:nvSpPr>
        <p:spPr>
          <a:xfrm>
            <a:off x="1684531" y="2033588"/>
            <a:ext cx="1922255" cy="2012924"/>
          </a:xfrm>
          <a:custGeom>
            <a:avLst/>
            <a:gdLst>
              <a:gd name="connsiteX0" fmla="*/ 915792 w 1922255"/>
              <a:gd name="connsiteY0" fmla="*/ 0 h 2012924"/>
              <a:gd name="connsiteX1" fmla="*/ 915793 w 1922255"/>
              <a:gd name="connsiteY1" fmla="*/ 0 h 2012924"/>
              <a:gd name="connsiteX2" fmla="*/ 1922255 w 1922255"/>
              <a:gd name="connsiteY2" fmla="*/ 1006462 h 2012924"/>
              <a:gd name="connsiteX3" fmla="*/ 1627469 w 1922255"/>
              <a:gd name="connsiteY3" fmla="*/ 1718138 h 2012924"/>
              <a:gd name="connsiteX4" fmla="*/ 1605749 w 1922255"/>
              <a:gd name="connsiteY4" fmla="*/ 1737879 h 2012924"/>
              <a:gd name="connsiteX5" fmla="*/ 1605748 w 1922255"/>
              <a:gd name="connsiteY5" fmla="*/ 1737879 h 2012924"/>
              <a:gd name="connsiteX6" fmla="*/ 1555995 w 1922255"/>
              <a:gd name="connsiteY6" fmla="*/ 1783097 h 2012924"/>
              <a:gd name="connsiteX7" fmla="*/ 915792 w 1922255"/>
              <a:gd name="connsiteY7" fmla="*/ 2012924 h 2012924"/>
              <a:gd name="connsiteX8" fmla="*/ 30804 w 1922255"/>
              <a:gd name="connsiteY8" fmla="*/ 1486202 h 2012924"/>
              <a:gd name="connsiteX9" fmla="*/ 0 w 1922255"/>
              <a:gd name="connsiteY9" fmla="*/ 1422255 h 2012924"/>
              <a:gd name="connsiteX10" fmla="*/ 108674 w 1922255"/>
              <a:gd name="connsiteY10" fmla="*/ 1422255 h 2012924"/>
              <a:gd name="connsiteX11" fmla="*/ 116976 w 1922255"/>
              <a:gd name="connsiteY11" fmla="*/ 1439489 h 2012924"/>
              <a:gd name="connsiteX12" fmla="*/ 915792 w 1922255"/>
              <a:gd name="connsiteY12" fmla="*/ 1914925 h 2012924"/>
              <a:gd name="connsiteX13" fmla="*/ 1423722 w 1922255"/>
              <a:gd name="connsiteY13" fmla="*/ 1759774 h 2012924"/>
              <a:gd name="connsiteX14" fmla="*/ 1450259 w 1922255"/>
              <a:gd name="connsiteY14" fmla="*/ 1737879 h 2012924"/>
              <a:gd name="connsiteX15" fmla="*/ 1450260 w 1922255"/>
              <a:gd name="connsiteY15" fmla="*/ 1737879 h 2012924"/>
              <a:gd name="connsiteX16" fmla="*/ 1558173 w 1922255"/>
              <a:gd name="connsiteY16" fmla="*/ 1648842 h 2012924"/>
              <a:gd name="connsiteX17" fmla="*/ 1824256 w 1922255"/>
              <a:gd name="connsiteY17" fmla="*/ 1006462 h 2012924"/>
              <a:gd name="connsiteX18" fmla="*/ 915793 w 1922255"/>
              <a:gd name="connsiteY18" fmla="*/ 97999 h 2012924"/>
              <a:gd name="connsiteX19" fmla="*/ 915792 w 1922255"/>
              <a:gd name="connsiteY19" fmla="*/ 97999 h 201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2255" h="2012924">
                <a:moveTo>
                  <a:pt x="915792" y="0"/>
                </a:moveTo>
                <a:lnTo>
                  <a:pt x="915793" y="0"/>
                </a:lnTo>
                <a:cubicBezTo>
                  <a:pt x="1471647" y="0"/>
                  <a:pt x="1922255" y="450608"/>
                  <a:pt x="1922255" y="1006462"/>
                </a:cubicBezTo>
                <a:cubicBezTo>
                  <a:pt x="1922255" y="1284389"/>
                  <a:pt x="1809603" y="1536005"/>
                  <a:pt x="1627469" y="1718138"/>
                </a:cubicBezTo>
                <a:lnTo>
                  <a:pt x="1605749" y="1737879"/>
                </a:lnTo>
                <a:lnTo>
                  <a:pt x="1605748" y="1737879"/>
                </a:lnTo>
                <a:lnTo>
                  <a:pt x="1555995" y="1783097"/>
                </a:lnTo>
                <a:cubicBezTo>
                  <a:pt x="1382020" y="1926675"/>
                  <a:pt x="1158978" y="2012924"/>
                  <a:pt x="915792" y="2012924"/>
                </a:cubicBezTo>
                <a:cubicBezTo>
                  <a:pt x="533643" y="2012924"/>
                  <a:pt x="201238" y="1799941"/>
                  <a:pt x="30804" y="1486202"/>
                </a:cubicBezTo>
                <a:lnTo>
                  <a:pt x="0" y="1422255"/>
                </a:lnTo>
                <a:lnTo>
                  <a:pt x="108674" y="1422255"/>
                </a:lnTo>
                <a:lnTo>
                  <a:pt x="116976" y="1439489"/>
                </a:lnTo>
                <a:cubicBezTo>
                  <a:pt x="270814" y="1722680"/>
                  <a:pt x="570853" y="1914925"/>
                  <a:pt x="915792" y="1914925"/>
                </a:cubicBezTo>
                <a:cubicBezTo>
                  <a:pt x="1103941" y="1914925"/>
                  <a:pt x="1278731" y="1857728"/>
                  <a:pt x="1423722" y="1759774"/>
                </a:cubicBezTo>
                <a:lnTo>
                  <a:pt x="1450259" y="1737879"/>
                </a:lnTo>
                <a:lnTo>
                  <a:pt x="1450260" y="1737879"/>
                </a:lnTo>
                <a:lnTo>
                  <a:pt x="1558173" y="1648842"/>
                </a:lnTo>
                <a:cubicBezTo>
                  <a:pt x="1722573" y="1484443"/>
                  <a:pt x="1824256" y="1257327"/>
                  <a:pt x="1824256" y="1006462"/>
                </a:cubicBezTo>
                <a:cubicBezTo>
                  <a:pt x="1824256" y="504732"/>
                  <a:pt x="1417523" y="97999"/>
                  <a:pt x="915793" y="97999"/>
                </a:cubicBezTo>
                <a:lnTo>
                  <a:pt x="915792" y="9799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id="{A773B5D6-3A73-414D-BE45-EF40EA751641}"/>
              </a:ext>
            </a:extLst>
          </p:cNvPr>
          <p:cNvSpPr/>
          <p:nvPr/>
        </p:nvSpPr>
        <p:spPr>
          <a:xfrm>
            <a:off x="4899347" y="2033588"/>
            <a:ext cx="1922255" cy="2012924"/>
          </a:xfrm>
          <a:custGeom>
            <a:avLst/>
            <a:gdLst>
              <a:gd name="connsiteX0" fmla="*/ 915792 w 1922255"/>
              <a:gd name="connsiteY0" fmla="*/ 0 h 2012924"/>
              <a:gd name="connsiteX1" fmla="*/ 915793 w 1922255"/>
              <a:gd name="connsiteY1" fmla="*/ 0 h 2012924"/>
              <a:gd name="connsiteX2" fmla="*/ 1922255 w 1922255"/>
              <a:gd name="connsiteY2" fmla="*/ 1006462 h 2012924"/>
              <a:gd name="connsiteX3" fmla="*/ 1627469 w 1922255"/>
              <a:gd name="connsiteY3" fmla="*/ 1718138 h 2012924"/>
              <a:gd name="connsiteX4" fmla="*/ 1605749 w 1922255"/>
              <a:gd name="connsiteY4" fmla="*/ 1737879 h 2012924"/>
              <a:gd name="connsiteX5" fmla="*/ 1605748 w 1922255"/>
              <a:gd name="connsiteY5" fmla="*/ 1737879 h 2012924"/>
              <a:gd name="connsiteX6" fmla="*/ 1555995 w 1922255"/>
              <a:gd name="connsiteY6" fmla="*/ 1783097 h 2012924"/>
              <a:gd name="connsiteX7" fmla="*/ 915792 w 1922255"/>
              <a:gd name="connsiteY7" fmla="*/ 2012924 h 2012924"/>
              <a:gd name="connsiteX8" fmla="*/ 30804 w 1922255"/>
              <a:gd name="connsiteY8" fmla="*/ 1486202 h 2012924"/>
              <a:gd name="connsiteX9" fmla="*/ 0 w 1922255"/>
              <a:gd name="connsiteY9" fmla="*/ 1422255 h 2012924"/>
              <a:gd name="connsiteX10" fmla="*/ 108674 w 1922255"/>
              <a:gd name="connsiteY10" fmla="*/ 1422255 h 2012924"/>
              <a:gd name="connsiteX11" fmla="*/ 116976 w 1922255"/>
              <a:gd name="connsiteY11" fmla="*/ 1439489 h 2012924"/>
              <a:gd name="connsiteX12" fmla="*/ 915792 w 1922255"/>
              <a:gd name="connsiteY12" fmla="*/ 1914925 h 2012924"/>
              <a:gd name="connsiteX13" fmla="*/ 1423722 w 1922255"/>
              <a:gd name="connsiteY13" fmla="*/ 1759774 h 2012924"/>
              <a:gd name="connsiteX14" fmla="*/ 1450259 w 1922255"/>
              <a:gd name="connsiteY14" fmla="*/ 1737879 h 2012924"/>
              <a:gd name="connsiteX15" fmla="*/ 1450260 w 1922255"/>
              <a:gd name="connsiteY15" fmla="*/ 1737879 h 2012924"/>
              <a:gd name="connsiteX16" fmla="*/ 1558173 w 1922255"/>
              <a:gd name="connsiteY16" fmla="*/ 1648842 h 2012924"/>
              <a:gd name="connsiteX17" fmla="*/ 1824256 w 1922255"/>
              <a:gd name="connsiteY17" fmla="*/ 1006462 h 2012924"/>
              <a:gd name="connsiteX18" fmla="*/ 915793 w 1922255"/>
              <a:gd name="connsiteY18" fmla="*/ 97999 h 2012924"/>
              <a:gd name="connsiteX19" fmla="*/ 915792 w 1922255"/>
              <a:gd name="connsiteY19" fmla="*/ 97999 h 201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2255" h="2012924">
                <a:moveTo>
                  <a:pt x="915792" y="0"/>
                </a:moveTo>
                <a:lnTo>
                  <a:pt x="915793" y="0"/>
                </a:lnTo>
                <a:cubicBezTo>
                  <a:pt x="1471647" y="0"/>
                  <a:pt x="1922255" y="450608"/>
                  <a:pt x="1922255" y="1006462"/>
                </a:cubicBezTo>
                <a:cubicBezTo>
                  <a:pt x="1922255" y="1284389"/>
                  <a:pt x="1809603" y="1536005"/>
                  <a:pt x="1627469" y="1718138"/>
                </a:cubicBezTo>
                <a:lnTo>
                  <a:pt x="1605749" y="1737879"/>
                </a:lnTo>
                <a:lnTo>
                  <a:pt x="1605748" y="1737879"/>
                </a:lnTo>
                <a:lnTo>
                  <a:pt x="1555995" y="1783097"/>
                </a:lnTo>
                <a:cubicBezTo>
                  <a:pt x="1382020" y="1926675"/>
                  <a:pt x="1158978" y="2012924"/>
                  <a:pt x="915792" y="2012924"/>
                </a:cubicBezTo>
                <a:cubicBezTo>
                  <a:pt x="533643" y="2012924"/>
                  <a:pt x="201238" y="1799941"/>
                  <a:pt x="30804" y="1486202"/>
                </a:cubicBezTo>
                <a:lnTo>
                  <a:pt x="0" y="1422255"/>
                </a:lnTo>
                <a:lnTo>
                  <a:pt x="108674" y="1422255"/>
                </a:lnTo>
                <a:lnTo>
                  <a:pt x="116976" y="1439489"/>
                </a:lnTo>
                <a:cubicBezTo>
                  <a:pt x="270814" y="1722680"/>
                  <a:pt x="570853" y="1914925"/>
                  <a:pt x="915792" y="1914925"/>
                </a:cubicBezTo>
                <a:cubicBezTo>
                  <a:pt x="1103941" y="1914925"/>
                  <a:pt x="1278731" y="1857728"/>
                  <a:pt x="1423722" y="1759774"/>
                </a:cubicBezTo>
                <a:lnTo>
                  <a:pt x="1450259" y="1737879"/>
                </a:lnTo>
                <a:lnTo>
                  <a:pt x="1450260" y="1737879"/>
                </a:lnTo>
                <a:lnTo>
                  <a:pt x="1558173" y="1648842"/>
                </a:lnTo>
                <a:cubicBezTo>
                  <a:pt x="1722573" y="1484443"/>
                  <a:pt x="1824256" y="1257327"/>
                  <a:pt x="1824256" y="1006462"/>
                </a:cubicBezTo>
                <a:cubicBezTo>
                  <a:pt x="1824256" y="504732"/>
                  <a:pt x="1417523" y="97999"/>
                  <a:pt x="915793" y="97999"/>
                </a:cubicBezTo>
                <a:lnTo>
                  <a:pt x="915792" y="979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ADC70E26-2BC7-4946-B8C1-FF7824127B38}"/>
              </a:ext>
            </a:extLst>
          </p:cNvPr>
          <p:cNvSpPr/>
          <p:nvPr/>
        </p:nvSpPr>
        <p:spPr>
          <a:xfrm>
            <a:off x="8114162" y="2033588"/>
            <a:ext cx="1922255" cy="2012924"/>
          </a:xfrm>
          <a:custGeom>
            <a:avLst/>
            <a:gdLst>
              <a:gd name="connsiteX0" fmla="*/ 915792 w 1922255"/>
              <a:gd name="connsiteY0" fmla="*/ 0 h 2012924"/>
              <a:gd name="connsiteX1" fmla="*/ 915793 w 1922255"/>
              <a:gd name="connsiteY1" fmla="*/ 0 h 2012924"/>
              <a:gd name="connsiteX2" fmla="*/ 1922255 w 1922255"/>
              <a:gd name="connsiteY2" fmla="*/ 1006462 h 2012924"/>
              <a:gd name="connsiteX3" fmla="*/ 1627469 w 1922255"/>
              <a:gd name="connsiteY3" fmla="*/ 1718138 h 2012924"/>
              <a:gd name="connsiteX4" fmla="*/ 1605749 w 1922255"/>
              <a:gd name="connsiteY4" fmla="*/ 1737879 h 2012924"/>
              <a:gd name="connsiteX5" fmla="*/ 1605748 w 1922255"/>
              <a:gd name="connsiteY5" fmla="*/ 1737879 h 2012924"/>
              <a:gd name="connsiteX6" fmla="*/ 1555995 w 1922255"/>
              <a:gd name="connsiteY6" fmla="*/ 1783097 h 2012924"/>
              <a:gd name="connsiteX7" fmla="*/ 915792 w 1922255"/>
              <a:gd name="connsiteY7" fmla="*/ 2012924 h 2012924"/>
              <a:gd name="connsiteX8" fmla="*/ 30804 w 1922255"/>
              <a:gd name="connsiteY8" fmla="*/ 1486202 h 2012924"/>
              <a:gd name="connsiteX9" fmla="*/ 0 w 1922255"/>
              <a:gd name="connsiteY9" fmla="*/ 1422255 h 2012924"/>
              <a:gd name="connsiteX10" fmla="*/ 108674 w 1922255"/>
              <a:gd name="connsiteY10" fmla="*/ 1422255 h 2012924"/>
              <a:gd name="connsiteX11" fmla="*/ 116976 w 1922255"/>
              <a:gd name="connsiteY11" fmla="*/ 1439489 h 2012924"/>
              <a:gd name="connsiteX12" fmla="*/ 915792 w 1922255"/>
              <a:gd name="connsiteY12" fmla="*/ 1914925 h 2012924"/>
              <a:gd name="connsiteX13" fmla="*/ 1423722 w 1922255"/>
              <a:gd name="connsiteY13" fmla="*/ 1759774 h 2012924"/>
              <a:gd name="connsiteX14" fmla="*/ 1450259 w 1922255"/>
              <a:gd name="connsiteY14" fmla="*/ 1737879 h 2012924"/>
              <a:gd name="connsiteX15" fmla="*/ 1450260 w 1922255"/>
              <a:gd name="connsiteY15" fmla="*/ 1737879 h 2012924"/>
              <a:gd name="connsiteX16" fmla="*/ 1558173 w 1922255"/>
              <a:gd name="connsiteY16" fmla="*/ 1648842 h 2012924"/>
              <a:gd name="connsiteX17" fmla="*/ 1824256 w 1922255"/>
              <a:gd name="connsiteY17" fmla="*/ 1006462 h 2012924"/>
              <a:gd name="connsiteX18" fmla="*/ 915793 w 1922255"/>
              <a:gd name="connsiteY18" fmla="*/ 97999 h 2012924"/>
              <a:gd name="connsiteX19" fmla="*/ 915792 w 1922255"/>
              <a:gd name="connsiteY19" fmla="*/ 97999 h 201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2255" h="2012924">
                <a:moveTo>
                  <a:pt x="915792" y="0"/>
                </a:moveTo>
                <a:lnTo>
                  <a:pt x="915793" y="0"/>
                </a:lnTo>
                <a:cubicBezTo>
                  <a:pt x="1471647" y="0"/>
                  <a:pt x="1922255" y="450608"/>
                  <a:pt x="1922255" y="1006462"/>
                </a:cubicBezTo>
                <a:cubicBezTo>
                  <a:pt x="1922255" y="1284389"/>
                  <a:pt x="1809603" y="1536005"/>
                  <a:pt x="1627469" y="1718138"/>
                </a:cubicBezTo>
                <a:lnTo>
                  <a:pt x="1605749" y="1737879"/>
                </a:lnTo>
                <a:lnTo>
                  <a:pt x="1605748" y="1737879"/>
                </a:lnTo>
                <a:lnTo>
                  <a:pt x="1555995" y="1783097"/>
                </a:lnTo>
                <a:cubicBezTo>
                  <a:pt x="1382020" y="1926675"/>
                  <a:pt x="1158978" y="2012924"/>
                  <a:pt x="915792" y="2012924"/>
                </a:cubicBezTo>
                <a:cubicBezTo>
                  <a:pt x="533643" y="2012924"/>
                  <a:pt x="201238" y="1799941"/>
                  <a:pt x="30804" y="1486202"/>
                </a:cubicBezTo>
                <a:lnTo>
                  <a:pt x="0" y="1422255"/>
                </a:lnTo>
                <a:lnTo>
                  <a:pt x="108674" y="1422255"/>
                </a:lnTo>
                <a:lnTo>
                  <a:pt x="116976" y="1439489"/>
                </a:lnTo>
                <a:cubicBezTo>
                  <a:pt x="270814" y="1722680"/>
                  <a:pt x="570853" y="1914925"/>
                  <a:pt x="915792" y="1914925"/>
                </a:cubicBezTo>
                <a:cubicBezTo>
                  <a:pt x="1103941" y="1914925"/>
                  <a:pt x="1278731" y="1857728"/>
                  <a:pt x="1423722" y="1759774"/>
                </a:cubicBezTo>
                <a:lnTo>
                  <a:pt x="1450259" y="1737879"/>
                </a:lnTo>
                <a:lnTo>
                  <a:pt x="1450260" y="1737879"/>
                </a:lnTo>
                <a:lnTo>
                  <a:pt x="1558173" y="1648842"/>
                </a:lnTo>
                <a:cubicBezTo>
                  <a:pt x="1722573" y="1484443"/>
                  <a:pt x="1824256" y="1257327"/>
                  <a:pt x="1824256" y="1006462"/>
                </a:cubicBezTo>
                <a:cubicBezTo>
                  <a:pt x="1824256" y="504732"/>
                  <a:pt x="1417523" y="97999"/>
                  <a:pt x="915793" y="97999"/>
                </a:cubicBezTo>
                <a:lnTo>
                  <a:pt x="915792" y="9799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4" name="Group 73">
            <a:extLst>
              <a:ext uri="{FF2B5EF4-FFF2-40B4-BE49-F238E27FC236}">
                <a16:creationId xmlns:a16="http://schemas.microsoft.com/office/drawing/2014/main" id="{2B282EB2-4DB1-4D3F-8308-DA2463160E05}"/>
              </a:ext>
            </a:extLst>
          </p:cNvPr>
          <p:cNvGrpSpPr/>
          <p:nvPr/>
        </p:nvGrpSpPr>
        <p:grpSpPr>
          <a:xfrm>
            <a:off x="5058197" y="4456996"/>
            <a:ext cx="2234457" cy="1193057"/>
            <a:chOff x="-2461262" y="2846982"/>
            <a:chExt cx="2234457" cy="1193057"/>
          </a:xfrm>
        </p:grpSpPr>
        <p:sp>
          <p:nvSpPr>
            <p:cNvPr id="75" name="TextBox 74">
              <a:extLst>
                <a:ext uri="{FF2B5EF4-FFF2-40B4-BE49-F238E27FC236}">
                  <a16:creationId xmlns:a16="http://schemas.microsoft.com/office/drawing/2014/main" id="{BDB5BB70-3D28-43D3-939B-C15FC36AA010}"/>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76" name="Rectangle 75">
              <a:extLst>
                <a:ext uri="{FF2B5EF4-FFF2-40B4-BE49-F238E27FC236}">
                  <a16:creationId xmlns:a16="http://schemas.microsoft.com/office/drawing/2014/main" id="{455B9A1E-FE3F-4848-9200-71EFB8C3D0FB}"/>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grpSp>
        <p:nvGrpSpPr>
          <p:cNvPr id="77" name="Group 76">
            <a:extLst>
              <a:ext uri="{FF2B5EF4-FFF2-40B4-BE49-F238E27FC236}">
                <a16:creationId xmlns:a16="http://schemas.microsoft.com/office/drawing/2014/main" id="{0DCCADE9-5BFB-47A2-9AEA-358031627B0D}"/>
              </a:ext>
            </a:extLst>
          </p:cNvPr>
          <p:cNvGrpSpPr/>
          <p:nvPr/>
        </p:nvGrpSpPr>
        <p:grpSpPr>
          <a:xfrm>
            <a:off x="8273012" y="4456996"/>
            <a:ext cx="2234457" cy="1193057"/>
            <a:chOff x="-2461262" y="2846982"/>
            <a:chExt cx="2234457" cy="1193057"/>
          </a:xfrm>
        </p:grpSpPr>
        <p:sp>
          <p:nvSpPr>
            <p:cNvPr id="78" name="TextBox 77">
              <a:extLst>
                <a:ext uri="{FF2B5EF4-FFF2-40B4-BE49-F238E27FC236}">
                  <a16:creationId xmlns:a16="http://schemas.microsoft.com/office/drawing/2014/main" id="{48B7D4C5-AD10-4CC8-B8FB-C73D3B904D5C}"/>
                </a:ext>
              </a:extLst>
            </p:cNvPr>
            <p:cNvSpPr txBox="1"/>
            <p:nvPr/>
          </p:nvSpPr>
          <p:spPr>
            <a:xfrm>
              <a:off x="-2461262" y="2846982"/>
              <a:ext cx="749842" cy="369332"/>
            </a:xfrm>
            <a:prstGeom prst="rect">
              <a:avLst/>
            </a:prstGeom>
            <a:noFill/>
          </p:spPr>
          <p:txBody>
            <a:bodyPr wrap="square" rtlCol="0">
              <a:spAutoFit/>
            </a:bodyPr>
            <a:lstStyle/>
            <a:p>
              <a:r>
                <a:rPr lang="en-US" b="1" dirty="0">
                  <a:latin typeface="Roboto" panose="02000000000000000000" pitchFamily="2" charset="0"/>
                  <a:ea typeface="Roboto" panose="02000000000000000000" pitchFamily="2" charset="0"/>
                  <a:cs typeface="Roboto" panose="02000000000000000000" pitchFamily="2" charset="0"/>
                </a:rPr>
                <a:t>2013</a:t>
              </a:r>
            </a:p>
          </p:txBody>
        </p:sp>
        <p:sp>
          <p:nvSpPr>
            <p:cNvPr id="79" name="Rectangle 78">
              <a:extLst>
                <a:ext uri="{FF2B5EF4-FFF2-40B4-BE49-F238E27FC236}">
                  <a16:creationId xmlns:a16="http://schemas.microsoft.com/office/drawing/2014/main" id="{BEFA4A78-8205-4875-9FE2-0A28BE84BC76}"/>
                </a:ext>
              </a:extLst>
            </p:cNvPr>
            <p:cNvSpPr/>
            <p:nvPr/>
          </p:nvSpPr>
          <p:spPr>
            <a:xfrm>
              <a:off x="-2461262" y="3178265"/>
              <a:ext cx="223445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typesetting industry. Lorem make a type </a:t>
              </a:r>
              <a:r>
                <a:rPr lang="en-US" sz="1200" dirty="0" err="1">
                  <a:latin typeface="Lato" panose="020F0502020204030203" pitchFamily="34" charset="0"/>
                  <a:ea typeface="Lato" panose="020F0502020204030203" pitchFamily="34" charset="0"/>
                  <a:cs typeface="Lato" panose="020F0502020204030203" pitchFamily="34" charset="0"/>
                </a:rPr>
                <a:t>specime</a:t>
              </a:r>
              <a:r>
                <a:rPr lang="en-US" sz="1200" dirty="0">
                  <a:latin typeface="Lato" panose="020F0502020204030203" pitchFamily="34" charset="0"/>
                  <a:ea typeface="Lato" panose="020F0502020204030203" pitchFamily="34" charset="0"/>
                  <a:cs typeface="Lato" panose="020F0502020204030203" pitchFamily="34" charset="0"/>
                </a:rPr>
                <a:t>.</a:t>
              </a:r>
            </a:p>
          </p:txBody>
        </p:sp>
      </p:grpSp>
    </p:spTree>
    <p:extLst>
      <p:ext uri="{BB962C8B-B14F-4D97-AF65-F5344CB8AC3E}">
        <p14:creationId xmlns:p14="http://schemas.microsoft.com/office/powerpoint/2010/main" val="1615551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D274E843-EC21-4D02-9BBC-9024E1282B95}"/>
              </a:ext>
            </a:extLst>
          </p:cNvPr>
          <p:cNvPicPr>
            <a:picLocks noGrp="1" noChangeAspect="1"/>
          </p:cNvPicPr>
          <p:nvPr>
            <p:ph type="pic" sz="quarter" idx="172"/>
          </p:nvPr>
        </p:nvPicPr>
        <p:blipFill>
          <a:blip r:embed="rId3" cstate="print">
            <a:extLst>
              <a:ext uri="{28A0092B-C50C-407E-A947-70E740481C1C}">
                <a14:useLocalDpi xmlns:a14="http://schemas.microsoft.com/office/drawing/2010/main" val="0"/>
              </a:ext>
            </a:extLst>
          </a:blip>
          <a:srcRect t="38350" b="38350"/>
          <a:stretch>
            <a:fillRect/>
          </a:stretch>
        </p:blipFill>
        <p:spPr/>
      </p:pic>
      <p:sp>
        <p:nvSpPr>
          <p:cNvPr id="56" name="Rectangle 15">
            <a:extLst>
              <a:ext uri="{FF2B5EF4-FFF2-40B4-BE49-F238E27FC236}">
                <a16:creationId xmlns:a16="http://schemas.microsoft.com/office/drawing/2014/main" id="{38C0131B-6148-4D0B-8339-55E90848E6E1}"/>
              </a:ext>
            </a:extLst>
          </p:cNvPr>
          <p:cNvSpPr>
            <a:spLocks/>
          </p:cNvSpPr>
          <p:nvPr/>
        </p:nvSpPr>
        <p:spPr bwMode="auto">
          <a:xfrm>
            <a:off x="0" y="4995233"/>
            <a:ext cx="12192000" cy="1895082"/>
          </a:xfrm>
          <a:prstGeom prst="rect">
            <a:avLst/>
          </a:prstGeom>
          <a:gradFill>
            <a:gsLst>
              <a:gs pos="29000">
                <a:schemeClr val="accent2">
                  <a:lumMod val="75000"/>
                  <a:alpha val="69000"/>
                </a:schemeClr>
              </a:gs>
              <a:gs pos="84000">
                <a:schemeClr val="accent3"/>
              </a:gs>
            </a:gsLst>
            <a:lin ang="0" scaled="0"/>
          </a:gradFill>
          <a:ln>
            <a:noFill/>
          </a:ln>
          <a:extLst/>
        </p:spPr>
        <p:txBody>
          <a:bodyPr lIns="0" tIns="0" rIns="0" bIns="0"/>
          <a:lstStyle/>
          <a:p>
            <a:endParaRPr lang="en-US"/>
          </a:p>
        </p:txBody>
      </p:sp>
      <p:sp>
        <p:nvSpPr>
          <p:cNvPr id="57" name="Rectangle 17">
            <a:extLst>
              <a:ext uri="{FF2B5EF4-FFF2-40B4-BE49-F238E27FC236}">
                <a16:creationId xmlns:a16="http://schemas.microsoft.com/office/drawing/2014/main" id="{076A9A4C-E95C-4EA6-87CE-581ADE362AB8}"/>
              </a:ext>
            </a:extLst>
          </p:cNvPr>
          <p:cNvSpPr>
            <a:spLocks/>
          </p:cNvSpPr>
          <p:nvPr/>
        </p:nvSpPr>
        <p:spPr bwMode="auto">
          <a:xfrm>
            <a:off x="2062547" y="5617379"/>
            <a:ext cx="8066907" cy="650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500" dirty="0">
                <a:solidFill>
                  <a:schemeClr val="bg1"/>
                </a:solidFill>
                <a:latin typeface="Lato\"/>
                <a:ea typeface="Lato" charset="0"/>
                <a:cs typeface="Lato" charset="0"/>
                <a:sym typeface="Montserrat-Regular" charset="0"/>
              </a:rPr>
              <a:t>This letterhead design is meant to project an image of professionalism and reliability. By using simple alignments we have created a very spacious feeling. </a:t>
            </a:r>
          </a:p>
        </p:txBody>
      </p:sp>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15</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cxnSp>
        <p:nvCxnSpPr>
          <p:cNvPr id="22" name="Straight Connector 21">
            <a:extLst>
              <a:ext uri="{FF2B5EF4-FFF2-40B4-BE49-F238E27FC236}">
                <a16:creationId xmlns:a16="http://schemas.microsoft.com/office/drawing/2014/main" id="{F6240B5C-798E-4981-B57F-F65F609832E7}"/>
              </a:ext>
            </a:extLst>
          </p:cNvPr>
          <p:cNvCxnSpPr/>
          <p:nvPr/>
        </p:nvCxnSpPr>
        <p:spPr>
          <a:xfrm>
            <a:off x="0" y="4411436"/>
            <a:ext cx="12192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Freeform 11">
            <a:extLst>
              <a:ext uri="{FF2B5EF4-FFF2-40B4-BE49-F238E27FC236}">
                <a16:creationId xmlns:a16="http://schemas.microsoft.com/office/drawing/2014/main" id="{4A2EA7A0-BD9B-48C4-9D19-3562846BC246}"/>
              </a:ext>
            </a:extLst>
          </p:cNvPr>
          <p:cNvSpPr>
            <a:spLocks noEditPoints="1"/>
          </p:cNvSpPr>
          <p:nvPr/>
        </p:nvSpPr>
        <p:spPr bwMode="auto">
          <a:xfrm>
            <a:off x="2745583" y="4282055"/>
            <a:ext cx="261937" cy="260350"/>
          </a:xfrm>
          <a:custGeom>
            <a:avLst/>
            <a:gdLst>
              <a:gd name="T0" fmla="*/ 330 w 661"/>
              <a:gd name="T1" fmla="*/ 0 h 661"/>
              <a:gd name="T2" fmla="*/ 0 w 661"/>
              <a:gd name="T3" fmla="*/ 330 h 661"/>
              <a:gd name="T4" fmla="*/ 330 w 661"/>
              <a:gd name="T5" fmla="*/ 661 h 661"/>
              <a:gd name="T6" fmla="*/ 661 w 661"/>
              <a:gd name="T7" fmla="*/ 330 h 661"/>
              <a:gd name="T8" fmla="*/ 330 w 661"/>
              <a:gd name="T9" fmla="*/ 0 h 661"/>
              <a:gd name="T10" fmla="*/ 330 w 661"/>
              <a:gd name="T11" fmla="*/ 574 h 661"/>
              <a:gd name="T12" fmla="*/ 86 w 661"/>
              <a:gd name="T13" fmla="*/ 330 h 661"/>
              <a:gd name="T14" fmla="*/ 330 w 661"/>
              <a:gd name="T15" fmla="*/ 86 h 661"/>
              <a:gd name="T16" fmla="*/ 574 w 661"/>
              <a:gd name="T17" fmla="*/ 330 h 661"/>
              <a:gd name="T18" fmla="*/ 330 w 661"/>
              <a:gd name="T19" fmla="*/ 574 h 661"/>
              <a:gd name="T20" fmla="*/ 330 w 661"/>
              <a:gd name="T21" fmla="*/ 574 h 661"/>
              <a:gd name="T22" fmla="*/ 330 w 661"/>
              <a:gd name="T23" fmla="*/ 5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1" h="661">
                <a:moveTo>
                  <a:pt x="330" y="0"/>
                </a:moveTo>
                <a:cubicBezTo>
                  <a:pt x="148" y="0"/>
                  <a:pt x="0" y="148"/>
                  <a:pt x="0" y="330"/>
                </a:cubicBezTo>
                <a:cubicBezTo>
                  <a:pt x="0" y="513"/>
                  <a:pt x="148" y="661"/>
                  <a:pt x="330" y="661"/>
                </a:cubicBezTo>
                <a:cubicBezTo>
                  <a:pt x="512" y="661"/>
                  <a:pt x="661" y="513"/>
                  <a:pt x="661" y="330"/>
                </a:cubicBezTo>
                <a:cubicBezTo>
                  <a:pt x="661" y="148"/>
                  <a:pt x="512" y="0"/>
                  <a:pt x="330" y="0"/>
                </a:cubicBezTo>
                <a:close/>
                <a:moveTo>
                  <a:pt x="330" y="574"/>
                </a:moveTo>
                <a:cubicBezTo>
                  <a:pt x="195" y="574"/>
                  <a:pt x="86" y="465"/>
                  <a:pt x="86" y="330"/>
                </a:cubicBezTo>
                <a:cubicBezTo>
                  <a:pt x="86" y="195"/>
                  <a:pt x="195" y="86"/>
                  <a:pt x="330" y="86"/>
                </a:cubicBezTo>
                <a:cubicBezTo>
                  <a:pt x="465" y="86"/>
                  <a:pt x="574" y="195"/>
                  <a:pt x="574" y="330"/>
                </a:cubicBezTo>
                <a:cubicBezTo>
                  <a:pt x="574" y="465"/>
                  <a:pt x="465" y="574"/>
                  <a:pt x="330" y="574"/>
                </a:cubicBezTo>
                <a:close/>
                <a:moveTo>
                  <a:pt x="330" y="574"/>
                </a:moveTo>
                <a:cubicBezTo>
                  <a:pt x="330" y="574"/>
                  <a:pt x="330" y="574"/>
                  <a:pt x="330" y="57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12">
            <a:extLst>
              <a:ext uri="{FF2B5EF4-FFF2-40B4-BE49-F238E27FC236}">
                <a16:creationId xmlns:a16="http://schemas.microsoft.com/office/drawing/2014/main" id="{51BC4AB7-BB6B-425A-A77D-FB306F8535D2}"/>
              </a:ext>
            </a:extLst>
          </p:cNvPr>
          <p:cNvSpPr>
            <a:spLocks noChangeArrowheads="1"/>
          </p:cNvSpPr>
          <p:nvPr/>
        </p:nvSpPr>
        <p:spPr bwMode="auto">
          <a:xfrm>
            <a:off x="2778920" y="4312217"/>
            <a:ext cx="196850" cy="1968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1">
            <a:extLst>
              <a:ext uri="{FF2B5EF4-FFF2-40B4-BE49-F238E27FC236}">
                <a16:creationId xmlns:a16="http://schemas.microsoft.com/office/drawing/2014/main" id="{4AD1712A-064B-41C8-A066-61F7484A620E}"/>
              </a:ext>
            </a:extLst>
          </p:cNvPr>
          <p:cNvSpPr>
            <a:spLocks noEditPoints="1"/>
          </p:cNvSpPr>
          <p:nvPr/>
        </p:nvSpPr>
        <p:spPr bwMode="auto">
          <a:xfrm>
            <a:off x="5944076" y="4282055"/>
            <a:ext cx="261937" cy="260350"/>
          </a:xfrm>
          <a:custGeom>
            <a:avLst/>
            <a:gdLst>
              <a:gd name="T0" fmla="*/ 330 w 661"/>
              <a:gd name="T1" fmla="*/ 0 h 661"/>
              <a:gd name="T2" fmla="*/ 0 w 661"/>
              <a:gd name="T3" fmla="*/ 330 h 661"/>
              <a:gd name="T4" fmla="*/ 330 w 661"/>
              <a:gd name="T5" fmla="*/ 661 h 661"/>
              <a:gd name="T6" fmla="*/ 661 w 661"/>
              <a:gd name="T7" fmla="*/ 330 h 661"/>
              <a:gd name="T8" fmla="*/ 330 w 661"/>
              <a:gd name="T9" fmla="*/ 0 h 661"/>
              <a:gd name="T10" fmla="*/ 330 w 661"/>
              <a:gd name="T11" fmla="*/ 574 h 661"/>
              <a:gd name="T12" fmla="*/ 86 w 661"/>
              <a:gd name="T13" fmla="*/ 330 h 661"/>
              <a:gd name="T14" fmla="*/ 330 w 661"/>
              <a:gd name="T15" fmla="*/ 86 h 661"/>
              <a:gd name="T16" fmla="*/ 574 w 661"/>
              <a:gd name="T17" fmla="*/ 330 h 661"/>
              <a:gd name="T18" fmla="*/ 330 w 661"/>
              <a:gd name="T19" fmla="*/ 574 h 661"/>
              <a:gd name="T20" fmla="*/ 330 w 661"/>
              <a:gd name="T21" fmla="*/ 574 h 661"/>
              <a:gd name="T22" fmla="*/ 330 w 661"/>
              <a:gd name="T23" fmla="*/ 5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1" h="661">
                <a:moveTo>
                  <a:pt x="330" y="0"/>
                </a:moveTo>
                <a:cubicBezTo>
                  <a:pt x="148" y="0"/>
                  <a:pt x="0" y="148"/>
                  <a:pt x="0" y="330"/>
                </a:cubicBezTo>
                <a:cubicBezTo>
                  <a:pt x="0" y="513"/>
                  <a:pt x="148" y="661"/>
                  <a:pt x="330" y="661"/>
                </a:cubicBezTo>
                <a:cubicBezTo>
                  <a:pt x="512" y="661"/>
                  <a:pt x="661" y="513"/>
                  <a:pt x="661" y="330"/>
                </a:cubicBezTo>
                <a:cubicBezTo>
                  <a:pt x="661" y="148"/>
                  <a:pt x="512" y="0"/>
                  <a:pt x="330" y="0"/>
                </a:cubicBezTo>
                <a:close/>
                <a:moveTo>
                  <a:pt x="330" y="574"/>
                </a:moveTo>
                <a:cubicBezTo>
                  <a:pt x="195" y="574"/>
                  <a:pt x="86" y="465"/>
                  <a:pt x="86" y="330"/>
                </a:cubicBezTo>
                <a:cubicBezTo>
                  <a:pt x="86" y="195"/>
                  <a:pt x="195" y="86"/>
                  <a:pt x="330" y="86"/>
                </a:cubicBezTo>
                <a:cubicBezTo>
                  <a:pt x="465" y="86"/>
                  <a:pt x="574" y="195"/>
                  <a:pt x="574" y="330"/>
                </a:cubicBezTo>
                <a:cubicBezTo>
                  <a:pt x="574" y="465"/>
                  <a:pt x="465" y="574"/>
                  <a:pt x="330" y="574"/>
                </a:cubicBezTo>
                <a:close/>
                <a:moveTo>
                  <a:pt x="330" y="574"/>
                </a:moveTo>
                <a:cubicBezTo>
                  <a:pt x="330" y="574"/>
                  <a:pt x="330" y="574"/>
                  <a:pt x="330" y="57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12">
            <a:extLst>
              <a:ext uri="{FF2B5EF4-FFF2-40B4-BE49-F238E27FC236}">
                <a16:creationId xmlns:a16="http://schemas.microsoft.com/office/drawing/2014/main" id="{7441E8C5-59A7-4C10-8B51-E1EDD3CA565D}"/>
              </a:ext>
            </a:extLst>
          </p:cNvPr>
          <p:cNvSpPr>
            <a:spLocks noChangeArrowheads="1"/>
          </p:cNvSpPr>
          <p:nvPr/>
        </p:nvSpPr>
        <p:spPr bwMode="auto">
          <a:xfrm>
            <a:off x="5977413" y="4312217"/>
            <a:ext cx="196850" cy="19685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id="{7BBA9064-6D4B-4178-8D9C-DE5050A2D509}"/>
              </a:ext>
            </a:extLst>
          </p:cNvPr>
          <p:cNvSpPr>
            <a:spLocks noEditPoints="1"/>
          </p:cNvSpPr>
          <p:nvPr/>
        </p:nvSpPr>
        <p:spPr bwMode="auto">
          <a:xfrm>
            <a:off x="9142569" y="4282055"/>
            <a:ext cx="261937" cy="260350"/>
          </a:xfrm>
          <a:custGeom>
            <a:avLst/>
            <a:gdLst>
              <a:gd name="T0" fmla="*/ 330 w 661"/>
              <a:gd name="T1" fmla="*/ 0 h 661"/>
              <a:gd name="T2" fmla="*/ 0 w 661"/>
              <a:gd name="T3" fmla="*/ 330 h 661"/>
              <a:gd name="T4" fmla="*/ 330 w 661"/>
              <a:gd name="T5" fmla="*/ 661 h 661"/>
              <a:gd name="T6" fmla="*/ 661 w 661"/>
              <a:gd name="T7" fmla="*/ 330 h 661"/>
              <a:gd name="T8" fmla="*/ 330 w 661"/>
              <a:gd name="T9" fmla="*/ 0 h 661"/>
              <a:gd name="T10" fmla="*/ 330 w 661"/>
              <a:gd name="T11" fmla="*/ 574 h 661"/>
              <a:gd name="T12" fmla="*/ 86 w 661"/>
              <a:gd name="T13" fmla="*/ 330 h 661"/>
              <a:gd name="T14" fmla="*/ 330 w 661"/>
              <a:gd name="T15" fmla="*/ 86 h 661"/>
              <a:gd name="T16" fmla="*/ 574 w 661"/>
              <a:gd name="T17" fmla="*/ 330 h 661"/>
              <a:gd name="T18" fmla="*/ 330 w 661"/>
              <a:gd name="T19" fmla="*/ 574 h 661"/>
              <a:gd name="T20" fmla="*/ 330 w 661"/>
              <a:gd name="T21" fmla="*/ 574 h 661"/>
              <a:gd name="T22" fmla="*/ 330 w 661"/>
              <a:gd name="T23" fmla="*/ 5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1" h="661">
                <a:moveTo>
                  <a:pt x="330" y="0"/>
                </a:moveTo>
                <a:cubicBezTo>
                  <a:pt x="148" y="0"/>
                  <a:pt x="0" y="148"/>
                  <a:pt x="0" y="330"/>
                </a:cubicBezTo>
                <a:cubicBezTo>
                  <a:pt x="0" y="513"/>
                  <a:pt x="148" y="661"/>
                  <a:pt x="330" y="661"/>
                </a:cubicBezTo>
                <a:cubicBezTo>
                  <a:pt x="512" y="661"/>
                  <a:pt x="661" y="513"/>
                  <a:pt x="661" y="330"/>
                </a:cubicBezTo>
                <a:cubicBezTo>
                  <a:pt x="661" y="148"/>
                  <a:pt x="512" y="0"/>
                  <a:pt x="330" y="0"/>
                </a:cubicBezTo>
                <a:close/>
                <a:moveTo>
                  <a:pt x="330" y="574"/>
                </a:moveTo>
                <a:cubicBezTo>
                  <a:pt x="195" y="574"/>
                  <a:pt x="86" y="465"/>
                  <a:pt x="86" y="330"/>
                </a:cubicBezTo>
                <a:cubicBezTo>
                  <a:pt x="86" y="195"/>
                  <a:pt x="195" y="86"/>
                  <a:pt x="330" y="86"/>
                </a:cubicBezTo>
                <a:cubicBezTo>
                  <a:pt x="465" y="86"/>
                  <a:pt x="574" y="195"/>
                  <a:pt x="574" y="330"/>
                </a:cubicBezTo>
                <a:cubicBezTo>
                  <a:pt x="574" y="465"/>
                  <a:pt x="465" y="574"/>
                  <a:pt x="330" y="574"/>
                </a:cubicBezTo>
                <a:close/>
                <a:moveTo>
                  <a:pt x="330" y="574"/>
                </a:moveTo>
                <a:cubicBezTo>
                  <a:pt x="330" y="574"/>
                  <a:pt x="330" y="574"/>
                  <a:pt x="330" y="57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12">
            <a:extLst>
              <a:ext uri="{FF2B5EF4-FFF2-40B4-BE49-F238E27FC236}">
                <a16:creationId xmlns:a16="http://schemas.microsoft.com/office/drawing/2014/main" id="{76F79250-64FF-449D-837D-61C2FFEE0AF3}"/>
              </a:ext>
            </a:extLst>
          </p:cNvPr>
          <p:cNvSpPr>
            <a:spLocks noChangeArrowheads="1"/>
          </p:cNvSpPr>
          <p:nvPr/>
        </p:nvSpPr>
        <p:spPr bwMode="auto">
          <a:xfrm>
            <a:off x="9175906" y="4312217"/>
            <a:ext cx="196850" cy="1968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1" name="Group 40">
            <a:extLst>
              <a:ext uri="{FF2B5EF4-FFF2-40B4-BE49-F238E27FC236}">
                <a16:creationId xmlns:a16="http://schemas.microsoft.com/office/drawing/2014/main" id="{4098A74B-F34B-4FE1-96DC-761A9B019890}"/>
              </a:ext>
            </a:extLst>
          </p:cNvPr>
          <p:cNvGrpSpPr/>
          <p:nvPr/>
        </p:nvGrpSpPr>
        <p:grpSpPr>
          <a:xfrm>
            <a:off x="2069776" y="2794095"/>
            <a:ext cx="1697372" cy="1033545"/>
            <a:chOff x="2069776" y="4408761"/>
            <a:chExt cx="1697372" cy="1033545"/>
          </a:xfrm>
        </p:grpSpPr>
        <p:sp>
          <p:nvSpPr>
            <p:cNvPr id="43" name="TextBox 42">
              <a:extLst>
                <a:ext uri="{FF2B5EF4-FFF2-40B4-BE49-F238E27FC236}">
                  <a16:creationId xmlns:a16="http://schemas.microsoft.com/office/drawing/2014/main" id="{77B2E10C-A2B3-4409-AE89-5817CBA0EAE9}"/>
                </a:ext>
              </a:extLst>
            </p:cNvPr>
            <p:cNvSpPr txBox="1"/>
            <p:nvPr/>
          </p:nvSpPr>
          <p:spPr>
            <a:xfrm>
              <a:off x="2325851" y="4408761"/>
              <a:ext cx="1185223" cy="553998"/>
            </a:xfrm>
            <a:prstGeom prst="rect">
              <a:avLst/>
            </a:prstGeom>
            <a:noFill/>
          </p:spPr>
          <p:txBody>
            <a:bodyPr wrap="square" rtlCol="0">
              <a:spAutoFit/>
            </a:bodyPr>
            <a:lstStyle/>
            <a:p>
              <a:pPr algn="ctr"/>
              <a:r>
                <a:rPr lang="en-US" sz="3000" b="1" dirty="0">
                  <a:latin typeface="Lato" panose="020F0502020204030203" pitchFamily="34" charset="0"/>
                  <a:ea typeface="Lato" panose="020F0502020204030203" pitchFamily="34" charset="0"/>
                  <a:cs typeface="Lato" panose="020F0502020204030203" pitchFamily="34" charset="0"/>
                </a:rPr>
                <a:t>2014</a:t>
              </a:r>
            </a:p>
          </p:txBody>
        </p:sp>
        <p:sp>
          <p:nvSpPr>
            <p:cNvPr id="44" name="Rectangle 17">
              <a:extLst>
                <a:ext uri="{FF2B5EF4-FFF2-40B4-BE49-F238E27FC236}">
                  <a16:creationId xmlns:a16="http://schemas.microsoft.com/office/drawing/2014/main" id="{A281A8F6-C663-480A-8903-0C63902F0ABB}"/>
                </a:ext>
              </a:extLst>
            </p:cNvPr>
            <p:cNvSpPr>
              <a:spLocks/>
            </p:cNvSpPr>
            <p:nvPr/>
          </p:nvSpPr>
          <p:spPr bwMode="auto">
            <a:xfrm>
              <a:off x="2069776" y="502051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b="1"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a:t>
              </a:r>
            </a:p>
          </p:txBody>
        </p:sp>
      </p:grpSp>
      <p:sp>
        <p:nvSpPr>
          <p:cNvPr id="42" name="AutoShape 62">
            <a:extLst>
              <a:ext uri="{FF2B5EF4-FFF2-40B4-BE49-F238E27FC236}">
                <a16:creationId xmlns:a16="http://schemas.microsoft.com/office/drawing/2014/main" id="{C5A6D4DE-1BA0-4031-AAC2-1BA9C17C52FA}"/>
              </a:ext>
            </a:extLst>
          </p:cNvPr>
          <p:cNvSpPr>
            <a:spLocks/>
          </p:cNvSpPr>
          <p:nvPr/>
        </p:nvSpPr>
        <p:spPr bwMode="auto">
          <a:xfrm>
            <a:off x="2721995" y="221754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nvGrpSpPr>
          <p:cNvPr id="45" name="Group 44">
            <a:extLst>
              <a:ext uri="{FF2B5EF4-FFF2-40B4-BE49-F238E27FC236}">
                <a16:creationId xmlns:a16="http://schemas.microsoft.com/office/drawing/2014/main" id="{35F27C6D-39AF-47BE-9538-85A9E1201C21}"/>
              </a:ext>
            </a:extLst>
          </p:cNvPr>
          <p:cNvGrpSpPr/>
          <p:nvPr/>
        </p:nvGrpSpPr>
        <p:grpSpPr>
          <a:xfrm>
            <a:off x="5247314" y="2217545"/>
            <a:ext cx="1697372" cy="1610095"/>
            <a:chOff x="5247313" y="3988288"/>
            <a:chExt cx="1697372" cy="1610095"/>
          </a:xfrm>
        </p:grpSpPr>
        <p:grpSp>
          <p:nvGrpSpPr>
            <p:cNvPr id="47" name="Group 46">
              <a:extLst>
                <a:ext uri="{FF2B5EF4-FFF2-40B4-BE49-F238E27FC236}">
                  <a16:creationId xmlns:a16="http://schemas.microsoft.com/office/drawing/2014/main" id="{F029DD32-FFA5-4B98-AE73-049D9BA323F2}"/>
                </a:ext>
              </a:extLst>
            </p:cNvPr>
            <p:cNvGrpSpPr/>
            <p:nvPr/>
          </p:nvGrpSpPr>
          <p:grpSpPr>
            <a:xfrm>
              <a:off x="5247313" y="4564838"/>
              <a:ext cx="1697372" cy="1033545"/>
              <a:chOff x="2069776" y="4408761"/>
              <a:chExt cx="1697372" cy="1033545"/>
            </a:xfrm>
          </p:grpSpPr>
          <p:sp>
            <p:nvSpPr>
              <p:cNvPr id="49" name="TextBox 48">
                <a:extLst>
                  <a:ext uri="{FF2B5EF4-FFF2-40B4-BE49-F238E27FC236}">
                    <a16:creationId xmlns:a16="http://schemas.microsoft.com/office/drawing/2014/main" id="{7197C86E-EA13-4ED6-94E3-4851F2D3E71B}"/>
                  </a:ext>
                </a:extLst>
              </p:cNvPr>
              <p:cNvSpPr txBox="1"/>
              <p:nvPr/>
            </p:nvSpPr>
            <p:spPr>
              <a:xfrm>
                <a:off x="2325851" y="4408761"/>
                <a:ext cx="1185223" cy="553998"/>
              </a:xfrm>
              <a:prstGeom prst="rect">
                <a:avLst/>
              </a:prstGeom>
              <a:noFill/>
            </p:spPr>
            <p:txBody>
              <a:bodyPr wrap="square" rtlCol="0">
                <a:spAutoFit/>
              </a:bodyPr>
              <a:lstStyle/>
              <a:p>
                <a:pPr algn="ctr"/>
                <a:r>
                  <a:rPr lang="en-US" sz="3000" b="1" dirty="0">
                    <a:latin typeface="Lato" panose="020F0502020204030203" pitchFamily="34" charset="0"/>
                    <a:ea typeface="Lato" panose="020F0502020204030203" pitchFamily="34" charset="0"/>
                    <a:cs typeface="Lato" panose="020F0502020204030203" pitchFamily="34" charset="0"/>
                  </a:rPr>
                  <a:t>2014</a:t>
                </a:r>
              </a:p>
            </p:txBody>
          </p:sp>
          <p:sp>
            <p:nvSpPr>
              <p:cNvPr id="50" name="Rectangle 17">
                <a:extLst>
                  <a:ext uri="{FF2B5EF4-FFF2-40B4-BE49-F238E27FC236}">
                    <a16:creationId xmlns:a16="http://schemas.microsoft.com/office/drawing/2014/main" id="{E0CC5438-BD40-43A6-9F6A-1FA176E43F6E}"/>
                  </a:ext>
                </a:extLst>
              </p:cNvPr>
              <p:cNvSpPr>
                <a:spLocks/>
              </p:cNvSpPr>
              <p:nvPr/>
            </p:nvSpPr>
            <p:spPr bwMode="auto">
              <a:xfrm>
                <a:off x="2069776" y="502051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b="1"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a:t>
                </a:r>
              </a:p>
            </p:txBody>
          </p:sp>
        </p:grpSp>
        <p:sp>
          <p:nvSpPr>
            <p:cNvPr id="48" name="AutoShape 9">
              <a:extLst>
                <a:ext uri="{FF2B5EF4-FFF2-40B4-BE49-F238E27FC236}">
                  <a16:creationId xmlns:a16="http://schemas.microsoft.com/office/drawing/2014/main" id="{7471F3B3-6110-4D0F-855B-A9694F3520D1}"/>
                </a:ext>
              </a:extLst>
            </p:cNvPr>
            <p:cNvSpPr>
              <a:spLocks/>
            </p:cNvSpPr>
            <p:nvPr/>
          </p:nvSpPr>
          <p:spPr bwMode="auto">
            <a:xfrm>
              <a:off x="5860545" y="3988288"/>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a:p>
          </p:txBody>
        </p:sp>
      </p:grpSp>
      <p:grpSp>
        <p:nvGrpSpPr>
          <p:cNvPr id="52" name="Group 51">
            <a:extLst>
              <a:ext uri="{FF2B5EF4-FFF2-40B4-BE49-F238E27FC236}">
                <a16:creationId xmlns:a16="http://schemas.microsoft.com/office/drawing/2014/main" id="{6FC527AC-83CC-4E19-B714-1A83C651D62E}"/>
              </a:ext>
            </a:extLst>
          </p:cNvPr>
          <p:cNvGrpSpPr/>
          <p:nvPr/>
        </p:nvGrpSpPr>
        <p:grpSpPr>
          <a:xfrm>
            <a:off x="8424851" y="2794095"/>
            <a:ext cx="1697372" cy="1033545"/>
            <a:chOff x="2069776" y="4408761"/>
            <a:chExt cx="1697372" cy="1033545"/>
          </a:xfrm>
        </p:grpSpPr>
        <p:sp>
          <p:nvSpPr>
            <p:cNvPr id="54" name="TextBox 53">
              <a:extLst>
                <a:ext uri="{FF2B5EF4-FFF2-40B4-BE49-F238E27FC236}">
                  <a16:creationId xmlns:a16="http://schemas.microsoft.com/office/drawing/2014/main" id="{2DC6577F-59A6-4DB5-A611-3DC1DC6B85DD}"/>
                </a:ext>
              </a:extLst>
            </p:cNvPr>
            <p:cNvSpPr txBox="1"/>
            <p:nvPr/>
          </p:nvSpPr>
          <p:spPr>
            <a:xfrm>
              <a:off x="2325851" y="4408761"/>
              <a:ext cx="1185223" cy="553998"/>
            </a:xfrm>
            <a:prstGeom prst="rect">
              <a:avLst/>
            </a:prstGeom>
            <a:noFill/>
          </p:spPr>
          <p:txBody>
            <a:bodyPr wrap="square" rtlCol="0">
              <a:spAutoFit/>
            </a:bodyPr>
            <a:lstStyle/>
            <a:p>
              <a:pPr algn="ctr"/>
              <a:r>
                <a:rPr lang="en-US" sz="3000" b="1" dirty="0">
                  <a:latin typeface="Lato" panose="020F0502020204030203" pitchFamily="34" charset="0"/>
                  <a:ea typeface="Lato" panose="020F0502020204030203" pitchFamily="34" charset="0"/>
                  <a:cs typeface="Lato" panose="020F0502020204030203" pitchFamily="34" charset="0"/>
                </a:rPr>
                <a:t>2014</a:t>
              </a:r>
            </a:p>
          </p:txBody>
        </p:sp>
        <p:sp>
          <p:nvSpPr>
            <p:cNvPr id="55" name="Rectangle 17">
              <a:extLst>
                <a:ext uri="{FF2B5EF4-FFF2-40B4-BE49-F238E27FC236}">
                  <a16:creationId xmlns:a16="http://schemas.microsoft.com/office/drawing/2014/main" id="{8C23FCD7-66F2-434A-A269-D4CD34AA370E}"/>
                </a:ext>
              </a:extLst>
            </p:cNvPr>
            <p:cNvSpPr>
              <a:spLocks/>
            </p:cNvSpPr>
            <p:nvPr/>
          </p:nvSpPr>
          <p:spPr bwMode="auto">
            <a:xfrm>
              <a:off x="2069776" y="502051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b="1"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a:t>
              </a:r>
            </a:p>
          </p:txBody>
        </p:sp>
      </p:grpSp>
      <p:sp>
        <p:nvSpPr>
          <p:cNvPr id="53" name="AutoShape 23">
            <a:extLst>
              <a:ext uri="{FF2B5EF4-FFF2-40B4-BE49-F238E27FC236}">
                <a16:creationId xmlns:a16="http://schemas.microsoft.com/office/drawing/2014/main" id="{BC6E10B7-32D9-487F-9819-8A2C526733E5}"/>
              </a:ext>
            </a:extLst>
          </p:cNvPr>
          <p:cNvSpPr>
            <a:spLocks/>
          </p:cNvSpPr>
          <p:nvPr/>
        </p:nvSpPr>
        <p:spPr bwMode="auto">
          <a:xfrm>
            <a:off x="9077458" y="2217545"/>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4"/>
          </a:solidFill>
          <a:ln>
            <a:noFill/>
          </a:ln>
        </p:spPr>
        <p:txBody>
          <a:bodyPr lIns="0" tIns="0" rIns="0" bIns="0"/>
          <a:lstStyle/>
          <a:p>
            <a:endParaRPr lang="en-US" dirty="0"/>
          </a:p>
        </p:txBody>
      </p:sp>
    </p:spTree>
    <p:extLst>
      <p:ext uri="{BB962C8B-B14F-4D97-AF65-F5344CB8AC3E}">
        <p14:creationId xmlns:p14="http://schemas.microsoft.com/office/powerpoint/2010/main" val="2001923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16</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32" name="Freeform 13">
            <a:extLst>
              <a:ext uri="{FF2B5EF4-FFF2-40B4-BE49-F238E27FC236}">
                <a16:creationId xmlns:a16="http://schemas.microsoft.com/office/drawing/2014/main" id="{E4E0559E-7332-496E-A26D-69F3001A0737}"/>
              </a:ext>
            </a:extLst>
          </p:cNvPr>
          <p:cNvSpPr>
            <a:spLocks/>
          </p:cNvSpPr>
          <p:nvPr/>
        </p:nvSpPr>
        <p:spPr bwMode="auto">
          <a:xfrm>
            <a:off x="2994025" y="2990658"/>
            <a:ext cx="1217613" cy="1036638"/>
          </a:xfrm>
          <a:custGeom>
            <a:avLst/>
            <a:gdLst>
              <a:gd name="T0" fmla="*/ 0 w 767"/>
              <a:gd name="T1" fmla="*/ 640 h 653"/>
              <a:gd name="T2" fmla="*/ 756 w 767"/>
              <a:gd name="T3" fmla="*/ 0 h 653"/>
              <a:gd name="T4" fmla="*/ 767 w 767"/>
              <a:gd name="T5" fmla="*/ 12 h 653"/>
              <a:gd name="T6" fmla="*/ 11 w 767"/>
              <a:gd name="T7" fmla="*/ 653 h 653"/>
              <a:gd name="T8" fmla="*/ 0 w 767"/>
              <a:gd name="T9" fmla="*/ 640 h 653"/>
            </a:gdLst>
            <a:ahLst/>
            <a:cxnLst>
              <a:cxn ang="0">
                <a:pos x="T0" y="T1"/>
              </a:cxn>
              <a:cxn ang="0">
                <a:pos x="T2" y="T3"/>
              </a:cxn>
              <a:cxn ang="0">
                <a:pos x="T4" y="T5"/>
              </a:cxn>
              <a:cxn ang="0">
                <a:pos x="T6" y="T7"/>
              </a:cxn>
              <a:cxn ang="0">
                <a:pos x="T8" y="T9"/>
              </a:cxn>
            </a:cxnLst>
            <a:rect l="0" t="0" r="r" b="b"/>
            <a:pathLst>
              <a:path w="767" h="653">
                <a:moveTo>
                  <a:pt x="0" y="640"/>
                </a:moveTo>
                <a:lnTo>
                  <a:pt x="756" y="0"/>
                </a:lnTo>
                <a:lnTo>
                  <a:pt x="767" y="12"/>
                </a:lnTo>
                <a:lnTo>
                  <a:pt x="11" y="653"/>
                </a:lnTo>
                <a:lnTo>
                  <a:pt x="0" y="64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0">
            <a:extLst>
              <a:ext uri="{FF2B5EF4-FFF2-40B4-BE49-F238E27FC236}">
                <a16:creationId xmlns:a16="http://schemas.microsoft.com/office/drawing/2014/main" id="{38AE9662-D1D1-40EE-A5EB-804C453DE270}"/>
              </a:ext>
            </a:extLst>
          </p:cNvPr>
          <p:cNvSpPr>
            <a:spLocks/>
          </p:cNvSpPr>
          <p:nvPr/>
        </p:nvSpPr>
        <p:spPr bwMode="auto">
          <a:xfrm>
            <a:off x="7761287" y="3050983"/>
            <a:ext cx="1176338" cy="985838"/>
          </a:xfrm>
          <a:custGeom>
            <a:avLst/>
            <a:gdLst>
              <a:gd name="T0" fmla="*/ 732 w 741"/>
              <a:gd name="T1" fmla="*/ 621 h 621"/>
              <a:gd name="T2" fmla="*/ 0 w 741"/>
              <a:gd name="T3" fmla="*/ 13 h 621"/>
              <a:gd name="T4" fmla="*/ 10 w 741"/>
              <a:gd name="T5" fmla="*/ 0 h 621"/>
              <a:gd name="T6" fmla="*/ 741 w 741"/>
              <a:gd name="T7" fmla="*/ 608 h 621"/>
              <a:gd name="T8" fmla="*/ 732 w 741"/>
              <a:gd name="T9" fmla="*/ 621 h 621"/>
            </a:gdLst>
            <a:ahLst/>
            <a:cxnLst>
              <a:cxn ang="0">
                <a:pos x="T0" y="T1"/>
              </a:cxn>
              <a:cxn ang="0">
                <a:pos x="T2" y="T3"/>
              </a:cxn>
              <a:cxn ang="0">
                <a:pos x="T4" y="T5"/>
              </a:cxn>
              <a:cxn ang="0">
                <a:pos x="T6" y="T7"/>
              </a:cxn>
              <a:cxn ang="0">
                <a:pos x="T8" y="T9"/>
              </a:cxn>
            </a:cxnLst>
            <a:rect l="0" t="0" r="r" b="b"/>
            <a:pathLst>
              <a:path w="741" h="621">
                <a:moveTo>
                  <a:pt x="732" y="621"/>
                </a:moveTo>
                <a:lnTo>
                  <a:pt x="0" y="13"/>
                </a:lnTo>
                <a:lnTo>
                  <a:pt x="10" y="0"/>
                </a:lnTo>
                <a:lnTo>
                  <a:pt x="741" y="608"/>
                </a:lnTo>
                <a:lnTo>
                  <a:pt x="732" y="62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1">
            <a:extLst>
              <a:ext uri="{FF2B5EF4-FFF2-40B4-BE49-F238E27FC236}">
                <a16:creationId xmlns:a16="http://schemas.microsoft.com/office/drawing/2014/main" id="{077935AF-DB52-40EE-96E4-E85FD0BD90A9}"/>
              </a:ext>
            </a:extLst>
          </p:cNvPr>
          <p:cNvSpPr>
            <a:spLocks/>
          </p:cNvSpPr>
          <p:nvPr/>
        </p:nvSpPr>
        <p:spPr bwMode="auto">
          <a:xfrm>
            <a:off x="4633912" y="3050983"/>
            <a:ext cx="1176338" cy="985838"/>
          </a:xfrm>
          <a:custGeom>
            <a:avLst/>
            <a:gdLst>
              <a:gd name="T0" fmla="*/ 731 w 741"/>
              <a:gd name="T1" fmla="*/ 621 h 621"/>
              <a:gd name="T2" fmla="*/ 0 w 741"/>
              <a:gd name="T3" fmla="*/ 13 h 621"/>
              <a:gd name="T4" fmla="*/ 9 w 741"/>
              <a:gd name="T5" fmla="*/ 0 h 621"/>
              <a:gd name="T6" fmla="*/ 741 w 741"/>
              <a:gd name="T7" fmla="*/ 608 h 621"/>
              <a:gd name="T8" fmla="*/ 731 w 741"/>
              <a:gd name="T9" fmla="*/ 621 h 621"/>
            </a:gdLst>
            <a:ahLst/>
            <a:cxnLst>
              <a:cxn ang="0">
                <a:pos x="T0" y="T1"/>
              </a:cxn>
              <a:cxn ang="0">
                <a:pos x="T2" y="T3"/>
              </a:cxn>
              <a:cxn ang="0">
                <a:pos x="T4" y="T5"/>
              </a:cxn>
              <a:cxn ang="0">
                <a:pos x="T6" y="T7"/>
              </a:cxn>
              <a:cxn ang="0">
                <a:pos x="T8" y="T9"/>
              </a:cxn>
            </a:cxnLst>
            <a:rect l="0" t="0" r="r" b="b"/>
            <a:pathLst>
              <a:path w="741" h="621">
                <a:moveTo>
                  <a:pt x="731" y="621"/>
                </a:moveTo>
                <a:lnTo>
                  <a:pt x="0" y="13"/>
                </a:lnTo>
                <a:lnTo>
                  <a:pt x="9" y="0"/>
                </a:lnTo>
                <a:lnTo>
                  <a:pt x="741" y="608"/>
                </a:lnTo>
                <a:lnTo>
                  <a:pt x="731" y="62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2">
            <a:extLst>
              <a:ext uri="{FF2B5EF4-FFF2-40B4-BE49-F238E27FC236}">
                <a16:creationId xmlns:a16="http://schemas.microsoft.com/office/drawing/2014/main" id="{76834BCC-D924-414D-8F4B-E1A1D91D1C6E}"/>
              </a:ext>
            </a:extLst>
          </p:cNvPr>
          <p:cNvSpPr>
            <a:spLocks/>
          </p:cNvSpPr>
          <p:nvPr/>
        </p:nvSpPr>
        <p:spPr bwMode="auto">
          <a:xfrm>
            <a:off x="6162675" y="3030346"/>
            <a:ext cx="1168400" cy="996950"/>
          </a:xfrm>
          <a:custGeom>
            <a:avLst/>
            <a:gdLst>
              <a:gd name="T0" fmla="*/ 0 w 736"/>
              <a:gd name="T1" fmla="*/ 616 h 628"/>
              <a:gd name="T2" fmla="*/ 726 w 736"/>
              <a:gd name="T3" fmla="*/ 0 h 628"/>
              <a:gd name="T4" fmla="*/ 736 w 736"/>
              <a:gd name="T5" fmla="*/ 13 h 628"/>
              <a:gd name="T6" fmla="*/ 11 w 736"/>
              <a:gd name="T7" fmla="*/ 628 h 628"/>
              <a:gd name="T8" fmla="*/ 0 w 736"/>
              <a:gd name="T9" fmla="*/ 616 h 628"/>
            </a:gdLst>
            <a:ahLst/>
            <a:cxnLst>
              <a:cxn ang="0">
                <a:pos x="T0" y="T1"/>
              </a:cxn>
              <a:cxn ang="0">
                <a:pos x="T2" y="T3"/>
              </a:cxn>
              <a:cxn ang="0">
                <a:pos x="T4" y="T5"/>
              </a:cxn>
              <a:cxn ang="0">
                <a:pos x="T6" y="T7"/>
              </a:cxn>
              <a:cxn ang="0">
                <a:pos x="T8" y="T9"/>
              </a:cxn>
            </a:cxnLst>
            <a:rect l="0" t="0" r="r" b="b"/>
            <a:pathLst>
              <a:path w="736" h="628">
                <a:moveTo>
                  <a:pt x="0" y="616"/>
                </a:moveTo>
                <a:lnTo>
                  <a:pt x="726" y="0"/>
                </a:lnTo>
                <a:lnTo>
                  <a:pt x="736" y="13"/>
                </a:lnTo>
                <a:lnTo>
                  <a:pt x="11" y="628"/>
                </a:lnTo>
                <a:lnTo>
                  <a:pt x="0" y="61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9" name="Group 38">
            <a:extLst>
              <a:ext uri="{FF2B5EF4-FFF2-40B4-BE49-F238E27FC236}">
                <a16:creationId xmlns:a16="http://schemas.microsoft.com/office/drawing/2014/main" id="{087C917B-FAB5-4746-9F20-F8E0EC49108A}"/>
              </a:ext>
            </a:extLst>
          </p:cNvPr>
          <p:cNvGrpSpPr/>
          <p:nvPr/>
        </p:nvGrpSpPr>
        <p:grpSpPr>
          <a:xfrm>
            <a:off x="1659731" y="4749249"/>
            <a:ext cx="2336800" cy="1039745"/>
            <a:chOff x="1776413" y="5189801"/>
            <a:chExt cx="2336800" cy="1039745"/>
          </a:xfrm>
        </p:grpSpPr>
        <p:sp>
          <p:nvSpPr>
            <p:cNvPr id="40" name="TextBox 39">
              <a:extLst>
                <a:ext uri="{FF2B5EF4-FFF2-40B4-BE49-F238E27FC236}">
                  <a16:creationId xmlns:a16="http://schemas.microsoft.com/office/drawing/2014/main" id="{3A0864CA-44F9-4688-8163-C6A65898245A}"/>
                </a:ext>
              </a:extLst>
            </p:cNvPr>
            <p:cNvSpPr txBox="1"/>
            <p:nvPr/>
          </p:nvSpPr>
          <p:spPr>
            <a:xfrm>
              <a:off x="1776413" y="5189801"/>
              <a:ext cx="2336800" cy="338554"/>
            </a:xfrm>
            <a:prstGeom prst="rect">
              <a:avLst/>
            </a:prstGeom>
            <a:noFill/>
          </p:spPr>
          <p:txBody>
            <a:bodyPr wrap="square" rtlCol="0">
              <a:spAutoFit/>
            </a:bodyPr>
            <a:lstStyle/>
            <a:p>
              <a:pPr algn="ctr"/>
              <a:r>
                <a:rPr lang="en-US" sz="1600" dirty="0">
                  <a:latin typeface="Lato" panose="020F0502020204030203" pitchFamily="34" charset="0"/>
                  <a:ea typeface="Lato" panose="020F0502020204030203" pitchFamily="34" charset="0"/>
                  <a:cs typeface="Lato" panose="020F0502020204030203" pitchFamily="34" charset="0"/>
                </a:rPr>
                <a:t>Company Start-up</a:t>
              </a:r>
            </a:p>
          </p:txBody>
        </p:sp>
        <p:sp>
          <p:nvSpPr>
            <p:cNvPr id="41" name="Rectangle 40">
              <a:extLst>
                <a:ext uri="{FF2B5EF4-FFF2-40B4-BE49-F238E27FC236}">
                  <a16:creationId xmlns:a16="http://schemas.microsoft.com/office/drawing/2014/main" id="{2C82805D-2AC2-4ABA-BCDC-E05C6BF1B373}"/>
                </a:ext>
              </a:extLst>
            </p:cNvPr>
            <p:cNvSpPr/>
            <p:nvPr/>
          </p:nvSpPr>
          <p:spPr>
            <a:xfrm>
              <a:off x="1869291" y="5521660"/>
              <a:ext cx="2151045" cy="70788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sum </a:t>
              </a:r>
              <a:r>
                <a:rPr lang="en-US" sz="1200" dirty="0" err="1">
                  <a:latin typeface="Lato" panose="020F0502020204030203" pitchFamily="34" charset="0"/>
                  <a:ea typeface="Lato" panose="020F0502020204030203" pitchFamily="34" charset="0"/>
                  <a:cs typeface="Lato" panose="020F0502020204030203" pitchFamily="34" charset="0"/>
                </a:rPr>
                <a:t>dol</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Lorem </a:t>
              </a: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adipisi</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Suspen</a:t>
              </a:r>
              <a:endParaRPr lang="en-US" sz="1200" dirty="0">
                <a:latin typeface="Lato" panose="020F0502020204030203" pitchFamily="34" charset="0"/>
                <a:ea typeface="Lato" panose="020F0502020204030203" pitchFamily="34" charset="0"/>
                <a:cs typeface="Lato" panose="020F0502020204030203" pitchFamily="34" charset="0"/>
              </a:endParaRP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psum</a:t>
              </a:r>
              <a:endParaRPr lang="en-US" sz="1200" dirty="0">
                <a:latin typeface="Lato" panose="020F0502020204030203" pitchFamily="34" charset="0"/>
                <a:ea typeface="Lato" panose="020F0502020204030203" pitchFamily="34" charset="0"/>
                <a:cs typeface="Lato" panose="020F0502020204030203" pitchFamily="34" charset="0"/>
              </a:endParaRPr>
            </a:p>
          </p:txBody>
        </p:sp>
      </p:grpSp>
      <p:grpSp>
        <p:nvGrpSpPr>
          <p:cNvPr id="42" name="Group 41">
            <a:extLst>
              <a:ext uri="{FF2B5EF4-FFF2-40B4-BE49-F238E27FC236}">
                <a16:creationId xmlns:a16="http://schemas.microsoft.com/office/drawing/2014/main" id="{91BF390A-2D92-4C3B-9918-63FBCCE7AAC4}"/>
              </a:ext>
            </a:extLst>
          </p:cNvPr>
          <p:cNvGrpSpPr/>
          <p:nvPr/>
        </p:nvGrpSpPr>
        <p:grpSpPr>
          <a:xfrm>
            <a:off x="4927600" y="4749249"/>
            <a:ext cx="2336800" cy="1039745"/>
            <a:chOff x="5044282" y="5189801"/>
            <a:chExt cx="2336800" cy="1039745"/>
          </a:xfrm>
        </p:grpSpPr>
        <p:sp>
          <p:nvSpPr>
            <p:cNvPr id="45" name="TextBox 44">
              <a:extLst>
                <a:ext uri="{FF2B5EF4-FFF2-40B4-BE49-F238E27FC236}">
                  <a16:creationId xmlns:a16="http://schemas.microsoft.com/office/drawing/2014/main" id="{A9F2B2E1-FA7C-4356-BB78-770EA4BCB1DD}"/>
                </a:ext>
              </a:extLst>
            </p:cNvPr>
            <p:cNvSpPr txBox="1"/>
            <p:nvPr/>
          </p:nvSpPr>
          <p:spPr>
            <a:xfrm>
              <a:off x="5044282" y="5189801"/>
              <a:ext cx="2336800" cy="338554"/>
            </a:xfrm>
            <a:prstGeom prst="rect">
              <a:avLst/>
            </a:prstGeom>
            <a:noFill/>
          </p:spPr>
          <p:txBody>
            <a:bodyPr wrap="square" rtlCol="0">
              <a:spAutoFit/>
            </a:bodyPr>
            <a:lstStyle/>
            <a:p>
              <a:pPr algn="ctr"/>
              <a:r>
                <a:rPr lang="en-US" sz="1600" dirty="0">
                  <a:latin typeface="Lato" panose="020F0502020204030203" pitchFamily="34" charset="0"/>
                  <a:ea typeface="Lato" panose="020F0502020204030203" pitchFamily="34" charset="0"/>
                  <a:cs typeface="Lato" panose="020F0502020204030203" pitchFamily="34" charset="0"/>
                </a:rPr>
                <a:t>Company Start-up</a:t>
              </a:r>
            </a:p>
          </p:txBody>
        </p:sp>
        <p:sp>
          <p:nvSpPr>
            <p:cNvPr id="46" name="Rectangle 45">
              <a:extLst>
                <a:ext uri="{FF2B5EF4-FFF2-40B4-BE49-F238E27FC236}">
                  <a16:creationId xmlns:a16="http://schemas.microsoft.com/office/drawing/2014/main" id="{CC4EA2ED-34E3-448B-B62E-A10CF11908F3}"/>
                </a:ext>
              </a:extLst>
            </p:cNvPr>
            <p:cNvSpPr/>
            <p:nvPr/>
          </p:nvSpPr>
          <p:spPr>
            <a:xfrm>
              <a:off x="5137160" y="5521660"/>
              <a:ext cx="2151045" cy="70788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sum </a:t>
              </a:r>
              <a:r>
                <a:rPr lang="en-US" sz="1200" dirty="0" err="1">
                  <a:latin typeface="Lato" panose="020F0502020204030203" pitchFamily="34" charset="0"/>
                  <a:ea typeface="Lato" panose="020F0502020204030203" pitchFamily="34" charset="0"/>
                  <a:cs typeface="Lato" panose="020F0502020204030203" pitchFamily="34" charset="0"/>
                </a:rPr>
                <a:t>dol</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Lorem </a:t>
              </a: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adipisi</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Suspen</a:t>
              </a:r>
              <a:endParaRPr lang="en-US" sz="1200" dirty="0">
                <a:latin typeface="Lato" panose="020F0502020204030203" pitchFamily="34" charset="0"/>
                <a:ea typeface="Lato" panose="020F0502020204030203" pitchFamily="34" charset="0"/>
                <a:cs typeface="Lato" panose="020F0502020204030203" pitchFamily="34" charset="0"/>
              </a:endParaRP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psum</a:t>
              </a:r>
              <a:endParaRPr lang="en-US" sz="1200" dirty="0">
                <a:latin typeface="Lato" panose="020F0502020204030203" pitchFamily="34" charset="0"/>
                <a:ea typeface="Lato" panose="020F0502020204030203" pitchFamily="34" charset="0"/>
                <a:cs typeface="Lato" panose="020F0502020204030203" pitchFamily="34" charset="0"/>
              </a:endParaRPr>
            </a:p>
          </p:txBody>
        </p:sp>
      </p:grpSp>
      <p:grpSp>
        <p:nvGrpSpPr>
          <p:cNvPr id="48" name="Group 47">
            <a:extLst>
              <a:ext uri="{FF2B5EF4-FFF2-40B4-BE49-F238E27FC236}">
                <a16:creationId xmlns:a16="http://schemas.microsoft.com/office/drawing/2014/main" id="{40FD1D36-76D7-48E7-B162-4B3BA03557C2}"/>
              </a:ext>
            </a:extLst>
          </p:cNvPr>
          <p:cNvGrpSpPr/>
          <p:nvPr/>
        </p:nvGrpSpPr>
        <p:grpSpPr>
          <a:xfrm>
            <a:off x="8195469" y="4749249"/>
            <a:ext cx="2336800" cy="1039745"/>
            <a:chOff x="8312151" y="5189801"/>
            <a:chExt cx="2336800" cy="1039745"/>
          </a:xfrm>
        </p:grpSpPr>
        <p:sp>
          <p:nvSpPr>
            <p:cNvPr id="49" name="TextBox 48">
              <a:extLst>
                <a:ext uri="{FF2B5EF4-FFF2-40B4-BE49-F238E27FC236}">
                  <a16:creationId xmlns:a16="http://schemas.microsoft.com/office/drawing/2014/main" id="{54540F08-C207-45FE-818F-5F3DB6622346}"/>
                </a:ext>
              </a:extLst>
            </p:cNvPr>
            <p:cNvSpPr txBox="1"/>
            <p:nvPr/>
          </p:nvSpPr>
          <p:spPr>
            <a:xfrm>
              <a:off x="8312151" y="5189801"/>
              <a:ext cx="2336800" cy="338554"/>
            </a:xfrm>
            <a:prstGeom prst="rect">
              <a:avLst/>
            </a:prstGeom>
            <a:noFill/>
          </p:spPr>
          <p:txBody>
            <a:bodyPr wrap="square" rtlCol="0">
              <a:spAutoFit/>
            </a:bodyPr>
            <a:lstStyle/>
            <a:p>
              <a:pPr algn="ctr"/>
              <a:r>
                <a:rPr lang="en-US" sz="1600" dirty="0">
                  <a:latin typeface="Lato" panose="020F0502020204030203" pitchFamily="34" charset="0"/>
                  <a:ea typeface="Lato" panose="020F0502020204030203" pitchFamily="34" charset="0"/>
                  <a:cs typeface="Lato" panose="020F0502020204030203" pitchFamily="34" charset="0"/>
                </a:rPr>
                <a:t>Company Start-up</a:t>
              </a:r>
            </a:p>
          </p:txBody>
        </p:sp>
        <p:sp>
          <p:nvSpPr>
            <p:cNvPr id="50" name="Rectangle 49">
              <a:extLst>
                <a:ext uri="{FF2B5EF4-FFF2-40B4-BE49-F238E27FC236}">
                  <a16:creationId xmlns:a16="http://schemas.microsoft.com/office/drawing/2014/main" id="{F6002BAC-C1BC-4612-85F9-1E55D2DBE095}"/>
                </a:ext>
              </a:extLst>
            </p:cNvPr>
            <p:cNvSpPr/>
            <p:nvPr/>
          </p:nvSpPr>
          <p:spPr>
            <a:xfrm>
              <a:off x="8405029" y="5521660"/>
              <a:ext cx="2151045" cy="70788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sum </a:t>
              </a:r>
              <a:r>
                <a:rPr lang="en-US" sz="1200" dirty="0" err="1">
                  <a:latin typeface="Lato" panose="020F0502020204030203" pitchFamily="34" charset="0"/>
                  <a:ea typeface="Lato" panose="020F0502020204030203" pitchFamily="34" charset="0"/>
                  <a:cs typeface="Lato" panose="020F0502020204030203" pitchFamily="34" charset="0"/>
                </a:rPr>
                <a:t>dol</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Lorem </a:t>
              </a: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adipisi</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Suspen</a:t>
              </a:r>
              <a:endParaRPr lang="en-US" sz="1200" dirty="0">
                <a:latin typeface="Lato" panose="020F0502020204030203" pitchFamily="34" charset="0"/>
                <a:ea typeface="Lato" panose="020F0502020204030203" pitchFamily="34" charset="0"/>
                <a:cs typeface="Lato" panose="020F0502020204030203" pitchFamily="34" charset="0"/>
              </a:endParaRP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psum</a:t>
              </a:r>
              <a:endParaRPr lang="en-US" sz="1200" dirty="0">
                <a:latin typeface="Lato" panose="020F0502020204030203" pitchFamily="34" charset="0"/>
                <a:ea typeface="Lato" panose="020F0502020204030203" pitchFamily="34" charset="0"/>
                <a:cs typeface="Lato" panose="020F0502020204030203" pitchFamily="34" charset="0"/>
              </a:endParaRPr>
            </a:p>
          </p:txBody>
        </p:sp>
      </p:grpSp>
      <p:sp>
        <p:nvSpPr>
          <p:cNvPr id="51" name="Oval 5">
            <a:extLst>
              <a:ext uri="{FF2B5EF4-FFF2-40B4-BE49-F238E27FC236}">
                <a16:creationId xmlns:a16="http://schemas.microsoft.com/office/drawing/2014/main" id="{E49F1E37-3C6B-4779-8670-BC62637DB7F5}"/>
              </a:ext>
            </a:extLst>
          </p:cNvPr>
          <p:cNvSpPr>
            <a:spLocks noChangeArrowheads="1"/>
          </p:cNvSpPr>
          <p:nvPr/>
        </p:nvSpPr>
        <p:spPr bwMode="auto">
          <a:xfrm>
            <a:off x="2540000" y="3914583"/>
            <a:ext cx="576263" cy="57467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Oval 7">
            <a:extLst>
              <a:ext uri="{FF2B5EF4-FFF2-40B4-BE49-F238E27FC236}">
                <a16:creationId xmlns:a16="http://schemas.microsoft.com/office/drawing/2014/main" id="{84A2F92B-FCF6-43AE-8376-01318BF3523A}"/>
              </a:ext>
            </a:extLst>
          </p:cNvPr>
          <p:cNvSpPr>
            <a:spLocks noChangeArrowheads="1"/>
          </p:cNvSpPr>
          <p:nvPr/>
        </p:nvSpPr>
        <p:spPr bwMode="auto">
          <a:xfrm>
            <a:off x="5699125" y="3909821"/>
            <a:ext cx="576263" cy="57467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Oval 9">
            <a:extLst>
              <a:ext uri="{FF2B5EF4-FFF2-40B4-BE49-F238E27FC236}">
                <a16:creationId xmlns:a16="http://schemas.microsoft.com/office/drawing/2014/main" id="{F95CA705-2D3C-40CD-8C76-73A111FCC24A}"/>
              </a:ext>
            </a:extLst>
          </p:cNvPr>
          <p:cNvSpPr>
            <a:spLocks noChangeArrowheads="1"/>
          </p:cNvSpPr>
          <p:nvPr/>
        </p:nvSpPr>
        <p:spPr bwMode="auto">
          <a:xfrm>
            <a:off x="8843962" y="3914583"/>
            <a:ext cx="574675" cy="5746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TextBox 53">
            <a:extLst>
              <a:ext uri="{FF2B5EF4-FFF2-40B4-BE49-F238E27FC236}">
                <a16:creationId xmlns:a16="http://schemas.microsoft.com/office/drawing/2014/main" id="{951BC303-4090-427E-8142-6306D6A73E62}"/>
              </a:ext>
            </a:extLst>
          </p:cNvPr>
          <p:cNvSpPr txBox="1"/>
          <p:nvPr/>
        </p:nvSpPr>
        <p:spPr>
          <a:xfrm>
            <a:off x="2588322" y="4078810"/>
            <a:ext cx="479618" cy="246221"/>
          </a:xfrm>
          <a:prstGeom prst="rect">
            <a:avLst/>
          </a:prstGeom>
          <a:noFill/>
        </p:spPr>
        <p:txBody>
          <a:bodyPr wrap="none" rtlCol="0">
            <a:spAutoFit/>
          </a:bodyPr>
          <a:lstStyle/>
          <a:p>
            <a:r>
              <a:rPr lang="en-US" sz="1000" b="1" dirty="0">
                <a:solidFill>
                  <a:schemeClr val="bg1"/>
                </a:solidFill>
                <a:latin typeface="Lato" panose="020F0502020204030203" pitchFamily="34" charset="0"/>
                <a:ea typeface="Lato" panose="020F0502020204030203" pitchFamily="34" charset="0"/>
                <a:cs typeface="Lato" panose="020F0502020204030203" pitchFamily="34" charset="0"/>
              </a:rPr>
              <a:t>2013</a:t>
            </a:r>
          </a:p>
        </p:txBody>
      </p:sp>
      <p:sp>
        <p:nvSpPr>
          <p:cNvPr id="55" name="TextBox 54">
            <a:extLst>
              <a:ext uri="{FF2B5EF4-FFF2-40B4-BE49-F238E27FC236}">
                <a16:creationId xmlns:a16="http://schemas.microsoft.com/office/drawing/2014/main" id="{7A881054-A135-4FE6-92AC-FD994BAE8650}"/>
              </a:ext>
            </a:extLst>
          </p:cNvPr>
          <p:cNvSpPr txBox="1"/>
          <p:nvPr/>
        </p:nvSpPr>
        <p:spPr>
          <a:xfrm>
            <a:off x="5747447" y="4074048"/>
            <a:ext cx="479618" cy="246221"/>
          </a:xfrm>
          <a:prstGeom prst="rect">
            <a:avLst/>
          </a:prstGeom>
          <a:noFill/>
        </p:spPr>
        <p:txBody>
          <a:bodyPr wrap="none" rtlCol="0">
            <a:spAutoFit/>
          </a:bodyPr>
          <a:lstStyle/>
          <a:p>
            <a:r>
              <a:rPr lang="en-US" sz="1000" b="1" dirty="0">
                <a:solidFill>
                  <a:schemeClr val="bg1"/>
                </a:solidFill>
                <a:latin typeface="Lato" panose="020F0502020204030203" pitchFamily="34" charset="0"/>
                <a:ea typeface="Lato" panose="020F0502020204030203" pitchFamily="34" charset="0"/>
                <a:cs typeface="Lato" panose="020F0502020204030203" pitchFamily="34" charset="0"/>
              </a:rPr>
              <a:t>2015</a:t>
            </a:r>
          </a:p>
        </p:txBody>
      </p:sp>
      <p:sp>
        <p:nvSpPr>
          <p:cNvPr id="59" name="Freeform: Shape 58">
            <a:extLst>
              <a:ext uri="{FF2B5EF4-FFF2-40B4-BE49-F238E27FC236}">
                <a16:creationId xmlns:a16="http://schemas.microsoft.com/office/drawing/2014/main" id="{A73427A9-5F31-4D20-A458-B88E14251ABA}"/>
              </a:ext>
            </a:extLst>
          </p:cNvPr>
          <p:cNvSpPr/>
          <p:nvPr/>
        </p:nvSpPr>
        <p:spPr>
          <a:xfrm>
            <a:off x="3920285" y="2445258"/>
            <a:ext cx="1063720" cy="1063720"/>
          </a:xfrm>
          <a:custGeom>
            <a:avLst/>
            <a:gdLst>
              <a:gd name="connsiteX0" fmla="*/ 531860 w 1063720"/>
              <a:gd name="connsiteY0" fmla="*/ 0 h 1063720"/>
              <a:gd name="connsiteX1" fmla="*/ 1063720 w 1063720"/>
              <a:gd name="connsiteY1" fmla="*/ 531860 h 1063720"/>
              <a:gd name="connsiteX2" fmla="*/ 531860 w 1063720"/>
              <a:gd name="connsiteY2" fmla="*/ 1063720 h 1063720"/>
              <a:gd name="connsiteX3" fmla="*/ 0 w 1063720"/>
              <a:gd name="connsiteY3" fmla="*/ 531860 h 1063720"/>
              <a:gd name="connsiteX4" fmla="*/ 531860 w 1063720"/>
              <a:gd name="connsiteY4" fmla="*/ 0 h 1063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720" h="1063720">
                <a:moveTo>
                  <a:pt x="531860" y="0"/>
                </a:moveTo>
                <a:cubicBezTo>
                  <a:pt x="825598" y="0"/>
                  <a:pt x="1063720" y="238122"/>
                  <a:pt x="1063720" y="531860"/>
                </a:cubicBezTo>
                <a:cubicBezTo>
                  <a:pt x="1063720" y="825598"/>
                  <a:pt x="825598" y="1063720"/>
                  <a:pt x="531860" y="1063720"/>
                </a:cubicBezTo>
                <a:cubicBezTo>
                  <a:pt x="238122" y="1063720"/>
                  <a:pt x="0" y="825598"/>
                  <a:pt x="0" y="531860"/>
                </a:cubicBezTo>
                <a:cubicBezTo>
                  <a:pt x="0" y="238122"/>
                  <a:pt x="238122" y="0"/>
                  <a:pt x="53186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267BD5C0-CA2C-4147-AF3F-2D4839265B8D}"/>
              </a:ext>
            </a:extLst>
          </p:cNvPr>
          <p:cNvSpPr txBox="1"/>
          <p:nvPr/>
        </p:nvSpPr>
        <p:spPr>
          <a:xfrm>
            <a:off x="8891490" y="4078810"/>
            <a:ext cx="479618" cy="246221"/>
          </a:xfrm>
          <a:prstGeom prst="rect">
            <a:avLst/>
          </a:prstGeom>
          <a:noFill/>
        </p:spPr>
        <p:txBody>
          <a:bodyPr wrap="none" rtlCol="0">
            <a:spAutoFit/>
          </a:bodyPr>
          <a:lstStyle/>
          <a:p>
            <a:r>
              <a:rPr lang="en-US" sz="1000" b="1" dirty="0">
                <a:solidFill>
                  <a:schemeClr val="bg1"/>
                </a:solidFill>
                <a:latin typeface="Lato" panose="020F0502020204030203" pitchFamily="34" charset="0"/>
                <a:ea typeface="Lato" panose="020F0502020204030203" pitchFamily="34" charset="0"/>
                <a:cs typeface="Lato" panose="020F0502020204030203" pitchFamily="34" charset="0"/>
              </a:rPr>
              <a:t>2017</a:t>
            </a:r>
          </a:p>
        </p:txBody>
      </p:sp>
      <p:sp>
        <p:nvSpPr>
          <p:cNvPr id="64" name="Freeform: Shape 63">
            <a:extLst>
              <a:ext uri="{FF2B5EF4-FFF2-40B4-BE49-F238E27FC236}">
                <a16:creationId xmlns:a16="http://schemas.microsoft.com/office/drawing/2014/main" id="{C0A99CC8-D161-4BF5-8F43-DE8D2921890D}"/>
              </a:ext>
            </a:extLst>
          </p:cNvPr>
          <p:cNvSpPr/>
          <p:nvPr/>
        </p:nvSpPr>
        <p:spPr>
          <a:xfrm>
            <a:off x="7039722" y="2445258"/>
            <a:ext cx="1063720" cy="1063720"/>
          </a:xfrm>
          <a:custGeom>
            <a:avLst/>
            <a:gdLst>
              <a:gd name="connsiteX0" fmla="*/ 531860 w 1063720"/>
              <a:gd name="connsiteY0" fmla="*/ 0 h 1063720"/>
              <a:gd name="connsiteX1" fmla="*/ 1063720 w 1063720"/>
              <a:gd name="connsiteY1" fmla="*/ 531860 h 1063720"/>
              <a:gd name="connsiteX2" fmla="*/ 531860 w 1063720"/>
              <a:gd name="connsiteY2" fmla="*/ 1063720 h 1063720"/>
              <a:gd name="connsiteX3" fmla="*/ 0 w 1063720"/>
              <a:gd name="connsiteY3" fmla="*/ 531860 h 1063720"/>
              <a:gd name="connsiteX4" fmla="*/ 531860 w 1063720"/>
              <a:gd name="connsiteY4" fmla="*/ 0 h 1063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720" h="1063720">
                <a:moveTo>
                  <a:pt x="531860" y="0"/>
                </a:moveTo>
                <a:cubicBezTo>
                  <a:pt x="825598" y="0"/>
                  <a:pt x="1063720" y="238122"/>
                  <a:pt x="1063720" y="531860"/>
                </a:cubicBezTo>
                <a:cubicBezTo>
                  <a:pt x="1063720" y="825598"/>
                  <a:pt x="825598" y="1063720"/>
                  <a:pt x="531860" y="1063720"/>
                </a:cubicBezTo>
                <a:cubicBezTo>
                  <a:pt x="238122" y="1063720"/>
                  <a:pt x="0" y="825598"/>
                  <a:pt x="0" y="531860"/>
                </a:cubicBezTo>
                <a:cubicBezTo>
                  <a:pt x="0" y="238122"/>
                  <a:pt x="238122" y="0"/>
                  <a:pt x="5318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62">
            <a:extLst>
              <a:ext uri="{FF2B5EF4-FFF2-40B4-BE49-F238E27FC236}">
                <a16:creationId xmlns:a16="http://schemas.microsoft.com/office/drawing/2014/main" id="{57946003-D9F6-4D01-BB41-539FC5C34A15}"/>
              </a:ext>
            </a:extLst>
          </p:cNvPr>
          <p:cNvSpPr>
            <a:spLocks/>
          </p:cNvSpPr>
          <p:nvPr/>
        </p:nvSpPr>
        <p:spPr bwMode="auto">
          <a:xfrm>
            <a:off x="4255678" y="278065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66" name="AutoShape 23">
            <a:extLst>
              <a:ext uri="{FF2B5EF4-FFF2-40B4-BE49-F238E27FC236}">
                <a16:creationId xmlns:a16="http://schemas.microsoft.com/office/drawing/2014/main" id="{09C85298-CF4D-429C-9ABD-E57599574FBA}"/>
              </a:ext>
            </a:extLst>
          </p:cNvPr>
          <p:cNvSpPr>
            <a:spLocks/>
          </p:cNvSpPr>
          <p:nvPr/>
        </p:nvSpPr>
        <p:spPr bwMode="auto">
          <a:xfrm>
            <a:off x="7375503" y="2749405"/>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spTree>
    <p:extLst>
      <p:ext uri="{BB962C8B-B14F-4D97-AF65-F5344CB8AC3E}">
        <p14:creationId xmlns:p14="http://schemas.microsoft.com/office/powerpoint/2010/main" val="3164899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AA360B73-90AE-4086-8959-491FC3E6B1E2}"/>
              </a:ext>
            </a:extLst>
          </p:cNvPr>
          <p:cNvPicPr>
            <a:picLocks noGrp="1" noChangeAspect="1"/>
          </p:cNvPicPr>
          <p:nvPr>
            <p:ph type="pic" sz="quarter" idx="172"/>
          </p:nvPr>
        </p:nvPicPr>
        <p:blipFill>
          <a:blip r:embed="rId3" cstate="print">
            <a:extLst>
              <a:ext uri="{28A0092B-C50C-407E-A947-70E740481C1C}">
                <a14:useLocalDpi xmlns:a14="http://schemas.microsoft.com/office/drawing/2010/main" val="0"/>
              </a:ext>
            </a:extLst>
          </a:blip>
          <a:srcRect t="35804" b="35804"/>
          <a:stretch>
            <a:fillRect/>
          </a:stretch>
        </p:blipFill>
        <p:spPr/>
      </p:pic>
      <p:sp>
        <p:nvSpPr>
          <p:cNvPr id="4" name="Rectangle 3">
            <a:extLst>
              <a:ext uri="{FF2B5EF4-FFF2-40B4-BE49-F238E27FC236}">
                <a16:creationId xmlns:a16="http://schemas.microsoft.com/office/drawing/2014/main" id="{8E0CEE4E-A4FB-40E2-A986-CA88D4CE614E}"/>
              </a:ext>
            </a:extLst>
          </p:cNvPr>
          <p:cNvSpPr/>
          <p:nvPr/>
        </p:nvSpPr>
        <p:spPr>
          <a:xfrm>
            <a:off x="0" y="4474488"/>
            <a:ext cx="12191999" cy="2383512"/>
          </a:xfrm>
          <a:prstGeom prst="rect">
            <a:avLst/>
          </a:prstGeom>
          <a:solidFill>
            <a:schemeClr val="accent6">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56787F94-82DE-4C8D-ACC0-4D260B2F31E0}"/>
              </a:ext>
            </a:extLst>
          </p:cNvPr>
          <p:cNvSpPr/>
          <p:nvPr/>
        </p:nvSpPr>
        <p:spPr>
          <a:xfrm>
            <a:off x="2151099" y="5235357"/>
            <a:ext cx="7889801" cy="861774"/>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17</a:t>
            </a:fld>
            <a:endParaRPr lang="en-US" dirty="0"/>
          </a:p>
        </p:txBody>
      </p:sp>
      <p:sp>
        <p:nvSpPr>
          <p:cNvPr id="12" name="Title 11">
            <a:extLst>
              <a:ext uri="{FF2B5EF4-FFF2-40B4-BE49-F238E27FC236}">
                <a16:creationId xmlns:a16="http://schemas.microsoft.com/office/drawing/2014/main" id="{A476A9E0-23EC-4C1B-96FC-1763EC1AE61E}"/>
              </a:ext>
            </a:extLst>
          </p:cNvPr>
          <p:cNvSpPr>
            <a:spLocks noGrp="1"/>
          </p:cNvSpPr>
          <p:nvPr>
            <p:ph type="title" idx="4294967295"/>
          </p:nvPr>
        </p:nvSpPr>
        <p:spPr>
          <a:xfrm>
            <a:off x="838199" y="481013"/>
            <a:ext cx="10515600" cy="679450"/>
          </a:xfrm>
        </p:spPr>
        <p:txBody>
          <a:bodyPr/>
          <a:lstStyle/>
          <a:p>
            <a:r>
              <a:rPr lang="en-US" b="1" dirty="0"/>
              <a:t>Our Information</a:t>
            </a:r>
          </a:p>
        </p:txBody>
      </p:sp>
      <p:sp>
        <p:nvSpPr>
          <p:cNvPr id="13" name="Subtitle 12">
            <a:extLst>
              <a:ext uri="{FF2B5EF4-FFF2-40B4-BE49-F238E27FC236}">
                <a16:creationId xmlns:a16="http://schemas.microsoft.com/office/drawing/2014/main" id="{9C82BE42-7E53-4498-B76C-061DDB60F3BF}"/>
              </a:ext>
            </a:extLst>
          </p:cNvPr>
          <p:cNvSpPr>
            <a:spLocks noGrp="1"/>
          </p:cNvSpPr>
          <p:nvPr>
            <p:ph type="subTitle" idx="4294967295"/>
          </p:nvPr>
        </p:nvSpPr>
        <p:spPr>
          <a:xfrm>
            <a:off x="838199"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3" name="Rectangle 2">
            <a:extLst>
              <a:ext uri="{FF2B5EF4-FFF2-40B4-BE49-F238E27FC236}">
                <a16:creationId xmlns:a16="http://schemas.microsoft.com/office/drawing/2014/main" id="{66277CC0-A09C-4C03-973A-57B35F0BDF73}"/>
              </a:ext>
            </a:extLst>
          </p:cNvPr>
          <p:cNvSpPr/>
          <p:nvPr/>
        </p:nvSpPr>
        <p:spPr>
          <a:xfrm>
            <a:off x="5655827" y="1477115"/>
            <a:ext cx="880346" cy="902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0" name="Chart 39">
            <a:extLst>
              <a:ext uri="{FF2B5EF4-FFF2-40B4-BE49-F238E27FC236}">
                <a16:creationId xmlns:a16="http://schemas.microsoft.com/office/drawing/2014/main" id="{573BC516-D1E0-4C56-AC08-ED714B754CE6}"/>
              </a:ext>
            </a:extLst>
          </p:cNvPr>
          <p:cNvGraphicFramePr/>
          <p:nvPr>
            <p:extLst>
              <p:ext uri="{D42A27DB-BD31-4B8C-83A1-F6EECF244321}">
                <p14:modId xmlns:p14="http://schemas.microsoft.com/office/powerpoint/2010/main" val="955218306"/>
              </p:ext>
            </p:extLst>
          </p:nvPr>
        </p:nvGraphicFramePr>
        <p:xfrm>
          <a:off x="838199" y="2156463"/>
          <a:ext cx="2952751" cy="187252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1" name="Chart 40">
            <a:extLst>
              <a:ext uri="{FF2B5EF4-FFF2-40B4-BE49-F238E27FC236}">
                <a16:creationId xmlns:a16="http://schemas.microsoft.com/office/drawing/2014/main" id="{B087A91C-A955-49D9-BE84-EC77EB5B349E}"/>
              </a:ext>
            </a:extLst>
          </p:cNvPr>
          <p:cNvGraphicFramePr/>
          <p:nvPr>
            <p:extLst>
              <p:ext uri="{D42A27DB-BD31-4B8C-83A1-F6EECF244321}">
                <p14:modId xmlns:p14="http://schemas.microsoft.com/office/powerpoint/2010/main" val="1241176471"/>
              </p:ext>
            </p:extLst>
          </p:nvPr>
        </p:nvGraphicFramePr>
        <p:xfrm>
          <a:off x="4647548" y="2156463"/>
          <a:ext cx="2952751" cy="187252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2" name="Chart 41">
            <a:extLst>
              <a:ext uri="{FF2B5EF4-FFF2-40B4-BE49-F238E27FC236}">
                <a16:creationId xmlns:a16="http://schemas.microsoft.com/office/drawing/2014/main" id="{1321FF7F-FC69-4868-BDC1-6C76A5283F31}"/>
              </a:ext>
            </a:extLst>
          </p:cNvPr>
          <p:cNvGraphicFramePr/>
          <p:nvPr>
            <p:extLst>
              <p:ext uri="{D42A27DB-BD31-4B8C-83A1-F6EECF244321}">
                <p14:modId xmlns:p14="http://schemas.microsoft.com/office/powerpoint/2010/main" val="848761528"/>
              </p:ext>
            </p:extLst>
          </p:nvPr>
        </p:nvGraphicFramePr>
        <p:xfrm>
          <a:off x="8456897" y="2156463"/>
          <a:ext cx="2952751" cy="187252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642618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18</a:t>
            </a:fld>
            <a:endParaRPr lang="en-US" dirty="0"/>
          </a:p>
        </p:txBody>
      </p:sp>
      <p:sp>
        <p:nvSpPr>
          <p:cNvPr id="5" name="Subtitle 4">
            <a:extLst>
              <a:ext uri="{FF2B5EF4-FFF2-40B4-BE49-F238E27FC236}">
                <a16:creationId xmlns:a16="http://schemas.microsoft.com/office/drawing/2014/main" id="{D43D1ADA-7400-4E68-824C-6A3CD982A41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9DCDE69B-A9E7-4D81-A7D5-5DA131E106B5}"/>
              </a:ext>
            </a:extLst>
          </p:cNvPr>
          <p:cNvSpPr>
            <a:spLocks noGrp="1"/>
          </p:cNvSpPr>
          <p:nvPr>
            <p:ph type="title" idx="4294967295"/>
          </p:nvPr>
        </p:nvSpPr>
        <p:spPr>
          <a:xfrm>
            <a:off x="838200" y="481013"/>
            <a:ext cx="10515600" cy="679450"/>
          </a:xfrm>
        </p:spPr>
        <p:txBody>
          <a:bodyPr/>
          <a:lstStyle/>
          <a:p>
            <a:r>
              <a:rPr lang="en-US" b="1" dirty="0"/>
              <a:t>Our Information</a:t>
            </a:r>
            <a:endParaRPr lang="en-US" dirty="0"/>
          </a:p>
        </p:txBody>
      </p:sp>
      <p:grpSp>
        <p:nvGrpSpPr>
          <p:cNvPr id="111" name="Group 110">
            <a:extLst>
              <a:ext uri="{FF2B5EF4-FFF2-40B4-BE49-F238E27FC236}">
                <a16:creationId xmlns:a16="http://schemas.microsoft.com/office/drawing/2014/main" id="{E0AECF7B-6F07-4257-ABBD-6CC4AEFCBBA2}"/>
              </a:ext>
            </a:extLst>
          </p:cNvPr>
          <p:cNvGrpSpPr/>
          <p:nvPr/>
        </p:nvGrpSpPr>
        <p:grpSpPr>
          <a:xfrm>
            <a:off x="544870" y="1696447"/>
            <a:ext cx="4629613" cy="5161553"/>
            <a:chOff x="2108200" y="4065587"/>
            <a:chExt cx="2514600" cy="2803526"/>
          </a:xfrm>
        </p:grpSpPr>
        <p:sp>
          <p:nvSpPr>
            <p:cNvPr id="112" name="AutoShape 3">
              <a:extLst>
                <a:ext uri="{FF2B5EF4-FFF2-40B4-BE49-F238E27FC236}">
                  <a16:creationId xmlns:a16="http://schemas.microsoft.com/office/drawing/2014/main" id="{11C40529-F549-45A9-839E-E27DC6F03858}"/>
                </a:ext>
              </a:extLst>
            </p:cNvPr>
            <p:cNvSpPr>
              <a:spLocks noChangeAspect="1" noChangeArrowheads="1" noTextEdit="1"/>
            </p:cNvSpPr>
            <p:nvPr/>
          </p:nvSpPr>
          <p:spPr bwMode="auto">
            <a:xfrm>
              <a:off x="2174875" y="4171950"/>
              <a:ext cx="2365375"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5">
              <a:extLst>
                <a:ext uri="{FF2B5EF4-FFF2-40B4-BE49-F238E27FC236}">
                  <a16:creationId xmlns:a16="http://schemas.microsoft.com/office/drawing/2014/main" id="{CC0F8C52-F38B-4E48-8812-C9E11E172565}"/>
                </a:ext>
              </a:extLst>
            </p:cNvPr>
            <p:cNvSpPr>
              <a:spLocks noEditPoints="1"/>
            </p:cNvSpPr>
            <p:nvPr/>
          </p:nvSpPr>
          <p:spPr bwMode="auto">
            <a:xfrm>
              <a:off x="2108200" y="4065587"/>
              <a:ext cx="2514600" cy="2803526"/>
            </a:xfrm>
            <a:custGeom>
              <a:avLst/>
              <a:gdLst>
                <a:gd name="T0" fmla="*/ 535 w 829"/>
                <a:gd name="T1" fmla="*/ 41 h 926"/>
                <a:gd name="T2" fmla="*/ 24 w 829"/>
                <a:gd name="T3" fmla="*/ 578 h 926"/>
                <a:gd name="T4" fmla="*/ 77 w 829"/>
                <a:gd name="T5" fmla="*/ 673 h 926"/>
                <a:gd name="T6" fmla="*/ 91 w 829"/>
                <a:gd name="T7" fmla="*/ 722 h 926"/>
                <a:gd name="T8" fmla="*/ 216 w 829"/>
                <a:gd name="T9" fmla="*/ 855 h 926"/>
                <a:gd name="T10" fmla="*/ 335 w 829"/>
                <a:gd name="T11" fmla="*/ 926 h 926"/>
                <a:gd name="T12" fmla="*/ 637 w 829"/>
                <a:gd name="T13" fmla="*/ 709 h 926"/>
                <a:gd name="T14" fmla="*/ 677 w 829"/>
                <a:gd name="T15" fmla="*/ 431 h 926"/>
                <a:gd name="T16" fmla="*/ 551 w 829"/>
                <a:gd name="T17" fmla="*/ 415 h 926"/>
                <a:gd name="T18" fmla="*/ 677 w 829"/>
                <a:gd name="T19" fmla="*/ 380 h 926"/>
                <a:gd name="T20" fmla="*/ 673 w 829"/>
                <a:gd name="T21" fmla="*/ 129 h 926"/>
                <a:gd name="T22" fmla="*/ 673 w 829"/>
                <a:gd name="T23" fmla="*/ 252 h 926"/>
                <a:gd name="T24" fmla="*/ 637 w 829"/>
                <a:gd name="T25" fmla="*/ 217 h 926"/>
                <a:gd name="T26" fmla="*/ 655 w 829"/>
                <a:gd name="T27" fmla="*/ 146 h 926"/>
                <a:gd name="T28" fmla="*/ 637 w 829"/>
                <a:gd name="T29" fmla="*/ 98 h 926"/>
                <a:gd name="T30" fmla="*/ 599 w 829"/>
                <a:gd name="T31" fmla="*/ 245 h 926"/>
                <a:gd name="T32" fmla="*/ 580 w 829"/>
                <a:gd name="T33" fmla="*/ 179 h 926"/>
                <a:gd name="T34" fmla="*/ 572 w 829"/>
                <a:gd name="T35" fmla="*/ 88 h 926"/>
                <a:gd name="T36" fmla="*/ 418 w 829"/>
                <a:gd name="T37" fmla="*/ 164 h 926"/>
                <a:gd name="T38" fmla="*/ 503 w 829"/>
                <a:gd name="T39" fmla="*/ 85 h 926"/>
                <a:gd name="T40" fmla="*/ 517 w 829"/>
                <a:gd name="T41" fmla="*/ 143 h 926"/>
                <a:gd name="T42" fmla="*/ 558 w 829"/>
                <a:gd name="T43" fmla="*/ 191 h 926"/>
                <a:gd name="T44" fmla="*/ 545 w 829"/>
                <a:gd name="T45" fmla="*/ 267 h 926"/>
                <a:gd name="T46" fmla="*/ 465 w 829"/>
                <a:gd name="T47" fmla="*/ 258 h 926"/>
                <a:gd name="T48" fmla="*/ 435 w 829"/>
                <a:gd name="T49" fmla="*/ 297 h 926"/>
                <a:gd name="T50" fmla="*/ 343 w 829"/>
                <a:gd name="T51" fmla="*/ 275 h 926"/>
                <a:gd name="T52" fmla="*/ 398 w 829"/>
                <a:gd name="T53" fmla="*/ 245 h 926"/>
                <a:gd name="T54" fmla="*/ 386 w 829"/>
                <a:gd name="T55" fmla="*/ 213 h 926"/>
                <a:gd name="T56" fmla="*/ 465 w 829"/>
                <a:gd name="T57" fmla="*/ 213 h 926"/>
                <a:gd name="T58" fmla="*/ 418 w 829"/>
                <a:gd name="T59" fmla="*/ 164 h 926"/>
                <a:gd name="T60" fmla="*/ 348 w 829"/>
                <a:gd name="T61" fmla="*/ 194 h 926"/>
                <a:gd name="T62" fmla="*/ 304 w 829"/>
                <a:gd name="T63" fmla="*/ 134 h 926"/>
                <a:gd name="T64" fmla="*/ 396 w 829"/>
                <a:gd name="T65" fmla="*/ 154 h 926"/>
                <a:gd name="T66" fmla="*/ 376 w 829"/>
                <a:gd name="T67" fmla="*/ 181 h 926"/>
                <a:gd name="T68" fmla="*/ 261 w 829"/>
                <a:gd name="T69" fmla="*/ 258 h 926"/>
                <a:gd name="T70" fmla="*/ 263 w 829"/>
                <a:gd name="T71" fmla="*/ 275 h 926"/>
                <a:gd name="T72" fmla="*/ 389 w 829"/>
                <a:gd name="T73" fmla="*/ 323 h 926"/>
                <a:gd name="T74" fmla="*/ 263 w 829"/>
                <a:gd name="T75" fmla="*/ 275 h 926"/>
                <a:gd name="T76" fmla="*/ 366 w 829"/>
                <a:gd name="T77" fmla="*/ 345 h 926"/>
                <a:gd name="T78" fmla="*/ 456 w 829"/>
                <a:gd name="T79" fmla="*/ 358 h 926"/>
                <a:gd name="T80" fmla="*/ 501 w 829"/>
                <a:gd name="T81" fmla="*/ 351 h 926"/>
                <a:gd name="T82" fmla="*/ 453 w 829"/>
                <a:gd name="T83" fmla="*/ 296 h 926"/>
                <a:gd name="T84" fmla="*/ 599 w 829"/>
                <a:gd name="T85" fmla="*/ 258 h 926"/>
                <a:gd name="T86" fmla="*/ 740 w 829"/>
                <a:gd name="T87" fmla="*/ 226 h 926"/>
                <a:gd name="T88" fmla="*/ 686 w 829"/>
                <a:gd name="T89" fmla="*/ 298 h 926"/>
                <a:gd name="T90" fmla="*/ 713 w 829"/>
                <a:gd name="T91" fmla="*/ 344 h 926"/>
                <a:gd name="T92" fmla="*/ 690 w 829"/>
                <a:gd name="T93" fmla="*/ 309 h 926"/>
                <a:gd name="T94" fmla="*/ 766 w 829"/>
                <a:gd name="T95" fmla="*/ 378 h 926"/>
                <a:gd name="T96" fmla="*/ 655 w 829"/>
                <a:gd name="T97" fmla="*/ 349 h 926"/>
                <a:gd name="T98" fmla="*/ 567 w 829"/>
                <a:gd name="T99" fmla="*/ 366 h 926"/>
                <a:gd name="T100" fmla="*/ 526 w 829"/>
                <a:gd name="T101" fmla="*/ 331 h 926"/>
                <a:gd name="T102" fmla="*/ 530 w 829"/>
                <a:gd name="T103" fmla="*/ 416 h 926"/>
                <a:gd name="T104" fmla="*/ 366 w 829"/>
                <a:gd name="T105" fmla="*/ 389 h 926"/>
                <a:gd name="T106" fmla="*/ 492 w 829"/>
                <a:gd name="T107" fmla="*/ 439 h 926"/>
                <a:gd name="T108" fmla="*/ 601 w 829"/>
                <a:gd name="T109" fmla="*/ 494 h 926"/>
                <a:gd name="T110" fmla="*/ 562 w 829"/>
                <a:gd name="T111" fmla="*/ 512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29" h="926">
                  <a:moveTo>
                    <a:pt x="799" y="313"/>
                  </a:moveTo>
                  <a:cubicBezTo>
                    <a:pt x="784" y="239"/>
                    <a:pt x="793" y="83"/>
                    <a:pt x="535" y="41"/>
                  </a:cubicBezTo>
                  <a:cubicBezTo>
                    <a:pt x="277" y="0"/>
                    <a:pt x="44" y="131"/>
                    <a:pt x="103" y="417"/>
                  </a:cubicBezTo>
                  <a:cubicBezTo>
                    <a:pt x="103" y="470"/>
                    <a:pt x="0" y="551"/>
                    <a:pt x="24" y="578"/>
                  </a:cubicBezTo>
                  <a:cubicBezTo>
                    <a:pt x="49" y="605"/>
                    <a:pt x="92" y="606"/>
                    <a:pt x="92" y="606"/>
                  </a:cubicBezTo>
                  <a:cubicBezTo>
                    <a:pt x="92" y="606"/>
                    <a:pt x="64" y="659"/>
                    <a:pt x="77" y="673"/>
                  </a:cubicBezTo>
                  <a:cubicBezTo>
                    <a:pt x="89" y="687"/>
                    <a:pt x="123" y="681"/>
                    <a:pt x="123" y="681"/>
                  </a:cubicBezTo>
                  <a:cubicBezTo>
                    <a:pt x="123" y="681"/>
                    <a:pt x="91" y="704"/>
                    <a:pt x="91" y="722"/>
                  </a:cubicBezTo>
                  <a:cubicBezTo>
                    <a:pt x="91" y="740"/>
                    <a:pt x="145" y="764"/>
                    <a:pt x="145" y="764"/>
                  </a:cubicBezTo>
                  <a:cubicBezTo>
                    <a:pt x="145" y="764"/>
                    <a:pt x="135" y="862"/>
                    <a:pt x="216" y="855"/>
                  </a:cubicBezTo>
                  <a:cubicBezTo>
                    <a:pt x="297" y="849"/>
                    <a:pt x="311" y="826"/>
                    <a:pt x="311" y="826"/>
                  </a:cubicBezTo>
                  <a:cubicBezTo>
                    <a:pt x="335" y="926"/>
                    <a:pt x="335" y="926"/>
                    <a:pt x="335" y="926"/>
                  </a:cubicBezTo>
                  <a:cubicBezTo>
                    <a:pt x="648" y="926"/>
                    <a:pt x="648" y="926"/>
                    <a:pt x="648" y="926"/>
                  </a:cubicBezTo>
                  <a:cubicBezTo>
                    <a:pt x="637" y="709"/>
                    <a:pt x="637" y="709"/>
                    <a:pt x="637" y="709"/>
                  </a:cubicBezTo>
                  <a:cubicBezTo>
                    <a:pt x="637" y="709"/>
                    <a:pt x="829" y="500"/>
                    <a:pt x="799" y="313"/>
                  </a:cubicBezTo>
                  <a:close/>
                  <a:moveTo>
                    <a:pt x="677" y="431"/>
                  </a:moveTo>
                  <a:cubicBezTo>
                    <a:pt x="590" y="450"/>
                    <a:pt x="590" y="450"/>
                    <a:pt x="590" y="450"/>
                  </a:cubicBezTo>
                  <a:cubicBezTo>
                    <a:pt x="551" y="415"/>
                    <a:pt x="551" y="415"/>
                    <a:pt x="551" y="415"/>
                  </a:cubicBezTo>
                  <a:cubicBezTo>
                    <a:pt x="565" y="380"/>
                    <a:pt x="565" y="380"/>
                    <a:pt x="565" y="380"/>
                  </a:cubicBezTo>
                  <a:cubicBezTo>
                    <a:pt x="677" y="380"/>
                    <a:pt x="677" y="380"/>
                    <a:pt x="677" y="380"/>
                  </a:cubicBezTo>
                  <a:lnTo>
                    <a:pt x="677" y="431"/>
                  </a:lnTo>
                  <a:close/>
                  <a:moveTo>
                    <a:pt x="673" y="129"/>
                  </a:moveTo>
                  <a:cubicBezTo>
                    <a:pt x="737" y="198"/>
                    <a:pt x="737" y="198"/>
                    <a:pt x="737" y="198"/>
                  </a:cubicBezTo>
                  <a:cubicBezTo>
                    <a:pt x="673" y="252"/>
                    <a:pt x="673" y="252"/>
                    <a:pt x="673" y="252"/>
                  </a:cubicBezTo>
                  <a:cubicBezTo>
                    <a:pt x="637" y="252"/>
                    <a:pt x="637" y="252"/>
                    <a:pt x="637" y="252"/>
                  </a:cubicBezTo>
                  <a:cubicBezTo>
                    <a:pt x="637" y="217"/>
                    <a:pt x="637" y="217"/>
                    <a:pt x="637" y="217"/>
                  </a:cubicBezTo>
                  <a:cubicBezTo>
                    <a:pt x="657" y="191"/>
                    <a:pt x="657" y="191"/>
                    <a:pt x="657" y="191"/>
                  </a:cubicBezTo>
                  <a:cubicBezTo>
                    <a:pt x="655" y="146"/>
                    <a:pt x="655" y="146"/>
                    <a:pt x="655" y="146"/>
                  </a:cubicBezTo>
                  <a:lnTo>
                    <a:pt x="673" y="129"/>
                  </a:lnTo>
                  <a:close/>
                  <a:moveTo>
                    <a:pt x="637" y="98"/>
                  </a:moveTo>
                  <a:cubicBezTo>
                    <a:pt x="633" y="194"/>
                    <a:pt x="633" y="194"/>
                    <a:pt x="633" y="194"/>
                  </a:cubicBezTo>
                  <a:cubicBezTo>
                    <a:pt x="599" y="245"/>
                    <a:pt x="599" y="245"/>
                    <a:pt x="599" y="245"/>
                  </a:cubicBezTo>
                  <a:cubicBezTo>
                    <a:pt x="577" y="236"/>
                    <a:pt x="577" y="236"/>
                    <a:pt x="577" y="236"/>
                  </a:cubicBezTo>
                  <a:cubicBezTo>
                    <a:pt x="580" y="179"/>
                    <a:pt x="580" y="179"/>
                    <a:pt x="580" y="179"/>
                  </a:cubicBezTo>
                  <a:cubicBezTo>
                    <a:pt x="524" y="161"/>
                    <a:pt x="524" y="161"/>
                    <a:pt x="524" y="161"/>
                  </a:cubicBezTo>
                  <a:cubicBezTo>
                    <a:pt x="572" y="88"/>
                    <a:pt x="572" y="88"/>
                    <a:pt x="572" y="88"/>
                  </a:cubicBezTo>
                  <a:lnTo>
                    <a:pt x="637" y="98"/>
                  </a:lnTo>
                  <a:close/>
                  <a:moveTo>
                    <a:pt x="418" y="164"/>
                  </a:moveTo>
                  <a:cubicBezTo>
                    <a:pt x="419" y="85"/>
                    <a:pt x="419" y="85"/>
                    <a:pt x="419" y="85"/>
                  </a:cubicBezTo>
                  <a:cubicBezTo>
                    <a:pt x="503" y="85"/>
                    <a:pt x="503" y="85"/>
                    <a:pt x="503" y="85"/>
                  </a:cubicBezTo>
                  <a:cubicBezTo>
                    <a:pt x="542" y="103"/>
                    <a:pt x="542" y="103"/>
                    <a:pt x="542" y="103"/>
                  </a:cubicBezTo>
                  <a:cubicBezTo>
                    <a:pt x="517" y="143"/>
                    <a:pt x="517" y="143"/>
                    <a:pt x="517" y="143"/>
                  </a:cubicBezTo>
                  <a:cubicBezTo>
                    <a:pt x="496" y="172"/>
                    <a:pt x="496" y="172"/>
                    <a:pt x="496" y="172"/>
                  </a:cubicBezTo>
                  <a:cubicBezTo>
                    <a:pt x="558" y="191"/>
                    <a:pt x="558" y="191"/>
                    <a:pt x="558" y="191"/>
                  </a:cubicBezTo>
                  <a:cubicBezTo>
                    <a:pt x="558" y="231"/>
                    <a:pt x="558" y="231"/>
                    <a:pt x="558" y="231"/>
                  </a:cubicBezTo>
                  <a:cubicBezTo>
                    <a:pt x="545" y="267"/>
                    <a:pt x="545" y="267"/>
                    <a:pt x="545" y="267"/>
                  </a:cubicBezTo>
                  <a:cubicBezTo>
                    <a:pt x="465" y="273"/>
                    <a:pt x="465" y="273"/>
                    <a:pt x="465" y="273"/>
                  </a:cubicBezTo>
                  <a:cubicBezTo>
                    <a:pt x="465" y="258"/>
                    <a:pt x="465" y="258"/>
                    <a:pt x="465" y="258"/>
                  </a:cubicBezTo>
                  <a:cubicBezTo>
                    <a:pt x="450" y="252"/>
                    <a:pt x="450" y="252"/>
                    <a:pt x="450" y="252"/>
                  </a:cubicBezTo>
                  <a:cubicBezTo>
                    <a:pt x="435" y="297"/>
                    <a:pt x="435" y="297"/>
                    <a:pt x="435" y="297"/>
                  </a:cubicBezTo>
                  <a:cubicBezTo>
                    <a:pt x="396" y="313"/>
                    <a:pt x="396" y="313"/>
                    <a:pt x="396" y="313"/>
                  </a:cubicBezTo>
                  <a:cubicBezTo>
                    <a:pt x="343" y="275"/>
                    <a:pt x="343" y="275"/>
                    <a:pt x="343" y="275"/>
                  </a:cubicBezTo>
                  <a:cubicBezTo>
                    <a:pt x="366" y="235"/>
                    <a:pt x="366" y="235"/>
                    <a:pt x="366" y="235"/>
                  </a:cubicBezTo>
                  <a:cubicBezTo>
                    <a:pt x="398" y="245"/>
                    <a:pt x="398" y="245"/>
                    <a:pt x="398" y="245"/>
                  </a:cubicBezTo>
                  <a:cubicBezTo>
                    <a:pt x="403" y="226"/>
                    <a:pt x="403" y="226"/>
                    <a:pt x="403" y="226"/>
                  </a:cubicBezTo>
                  <a:cubicBezTo>
                    <a:pt x="386" y="213"/>
                    <a:pt x="386" y="213"/>
                    <a:pt x="386" y="213"/>
                  </a:cubicBezTo>
                  <a:cubicBezTo>
                    <a:pt x="398" y="191"/>
                    <a:pt x="398" y="191"/>
                    <a:pt x="398" y="191"/>
                  </a:cubicBezTo>
                  <a:cubicBezTo>
                    <a:pt x="465" y="213"/>
                    <a:pt x="465" y="213"/>
                    <a:pt x="465" y="213"/>
                  </a:cubicBezTo>
                  <a:cubicBezTo>
                    <a:pt x="485" y="204"/>
                    <a:pt x="485" y="204"/>
                    <a:pt x="485" y="204"/>
                  </a:cubicBezTo>
                  <a:lnTo>
                    <a:pt x="418" y="164"/>
                  </a:lnTo>
                  <a:close/>
                  <a:moveTo>
                    <a:pt x="269" y="194"/>
                  </a:moveTo>
                  <a:cubicBezTo>
                    <a:pt x="348" y="194"/>
                    <a:pt x="348" y="194"/>
                    <a:pt x="348" y="194"/>
                  </a:cubicBezTo>
                  <a:cubicBezTo>
                    <a:pt x="286" y="167"/>
                    <a:pt x="286" y="167"/>
                    <a:pt x="286" y="167"/>
                  </a:cubicBezTo>
                  <a:cubicBezTo>
                    <a:pt x="304" y="134"/>
                    <a:pt x="304" y="134"/>
                    <a:pt x="304" y="134"/>
                  </a:cubicBezTo>
                  <a:cubicBezTo>
                    <a:pt x="396" y="99"/>
                    <a:pt x="396" y="99"/>
                    <a:pt x="396" y="99"/>
                  </a:cubicBezTo>
                  <a:cubicBezTo>
                    <a:pt x="396" y="154"/>
                    <a:pt x="396" y="154"/>
                    <a:pt x="396" y="154"/>
                  </a:cubicBezTo>
                  <a:cubicBezTo>
                    <a:pt x="333" y="155"/>
                    <a:pt x="333" y="155"/>
                    <a:pt x="333" y="155"/>
                  </a:cubicBezTo>
                  <a:cubicBezTo>
                    <a:pt x="376" y="181"/>
                    <a:pt x="376" y="181"/>
                    <a:pt x="376" y="181"/>
                  </a:cubicBezTo>
                  <a:cubicBezTo>
                    <a:pt x="336" y="258"/>
                    <a:pt x="336" y="258"/>
                    <a:pt x="336" y="258"/>
                  </a:cubicBezTo>
                  <a:cubicBezTo>
                    <a:pt x="261" y="258"/>
                    <a:pt x="261" y="258"/>
                    <a:pt x="261" y="258"/>
                  </a:cubicBezTo>
                  <a:cubicBezTo>
                    <a:pt x="261" y="258"/>
                    <a:pt x="265" y="194"/>
                    <a:pt x="269" y="194"/>
                  </a:cubicBezTo>
                  <a:close/>
                  <a:moveTo>
                    <a:pt x="263" y="275"/>
                  </a:moveTo>
                  <a:cubicBezTo>
                    <a:pt x="318" y="275"/>
                    <a:pt x="318" y="275"/>
                    <a:pt x="318" y="275"/>
                  </a:cubicBezTo>
                  <a:cubicBezTo>
                    <a:pt x="389" y="323"/>
                    <a:pt x="389" y="323"/>
                    <a:pt x="389" y="323"/>
                  </a:cubicBezTo>
                  <a:cubicBezTo>
                    <a:pt x="343" y="341"/>
                    <a:pt x="343" y="341"/>
                    <a:pt x="343" y="341"/>
                  </a:cubicBezTo>
                  <a:lnTo>
                    <a:pt x="263" y="275"/>
                  </a:lnTo>
                  <a:close/>
                  <a:moveTo>
                    <a:pt x="366" y="389"/>
                  </a:moveTo>
                  <a:cubicBezTo>
                    <a:pt x="366" y="345"/>
                    <a:pt x="366" y="345"/>
                    <a:pt x="366" y="345"/>
                  </a:cubicBezTo>
                  <a:cubicBezTo>
                    <a:pt x="391" y="331"/>
                    <a:pt x="391" y="331"/>
                    <a:pt x="391" y="331"/>
                  </a:cubicBezTo>
                  <a:cubicBezTo>
                    <a:pt x="456" y="358"/>
                    <a:pt x="456" y="358"/>
                    <a:pt x="456" y="358"/>
                  </a:cubicBezTo>
                  <a:cubicBezTo>
                    <a:pt x="496" y="371"/>
                    <a:pt x="496" y="371"/>
                    <a:pt x="496" y="371"/>
                  </a:cubicBezTo>
                  <a:cubicBezTo>
                    <a:pt x="501" y="351"/>
                    <a:pt x="501" y="351"/>
                    <a:pt x="501" y="351"/>
                  </a:cubicBezTo>
                  <a:cubicBezTo>
                    <a:pt x="450" y="331"/>
                    <a:pt x="450" y="331"/>
                    <a:pt x="450" y="331"/>
                  </a:cubicBezTo>
                  <a:cubicBezTo>
                    <a:pt x="453" y="296"/>
                    <a:pt x="453" y="296"/>
                    <a:pt x="453" y="296"/>
                  </a:cubicBezTo>
                  <a:cubicBezTo>
                    <a:pt x="531" y="298"/>
                    <a:pt x="531" y="298"/>
                    <a:pt x="531" y="298"/>
                  </a:cubicBezTo>
                  <a:cubicBezTo>
                    <a:pt x="599" y="258"/>
                    <a:pt x="599" y="258"/>
                    <a:pt x="599" y="258"/>
                  </a:cubicBezTo>
                  <a:cubicBezTo>
                    <a:pt x="668" y="279"/>
                    <a:pt x="668" y="279"/>
                    <a:pt x="668" y="279"/>
                  </a:cubicBezTo>
                  <a:cubicBezTo>
                    <a:pt x="740" y="226"/>
                    <a:pt x="740" y="226"/>
                    <a:pt x="740" y="226"/>
                  </a:cubicBezTo>
                  <a:cubicBezTo>
                    <a:pt x="779" y="292"/>
                    <a:pt x="779" y="292"/>
                    <a:pt x="779" y="292"/>
                  </a:cubicBezTo>
                  <a:cubicBezTo>
                    <a:pt x="686" y="298"/>
                    <a:pt x="686" y="298"/>
                    <a:pt x="686" y="298"/>
                  </a:cubicBezTo>
                  <a:cubicBezTo>
                    <a:pt x="670" y="338"/>
                    <a:pt x="670" y="338"/>
                    <a:pt x="670" y="338"/>
                  </a:cubicBezTo>
                  <a:cubicBezTo>
                    <a:pt x="713" y="344"/>
                    <a:pt x="713" y="344"/>
                    <a:pt x="713" y="344"/>
                  </a:cubicBezTo>
                  <a:cubicBezTo>
                    <a:pt x="683" y="329"/>
                    <a:pt x="683" y="329"/>
                    <a:pt x="683" y="329"/>
                  </a:cubicBezTo>
                  <a:cubicBezTo>
                    <a:pt x="690" y="309"/>
                    <a:pt x="690" y="309"/>
                    <a:pt x="690" y="309"/>
                  </a:cubicBezTo>
                  <a:cubicBezTo>
                    <a:pt x="773" y="306"/>
                    <a:pt x="773" y="306"/>
                    <a:pt x="773" y="306"/>
                  </a:cubicBezTo>
                  <a:cubicBezTo>
                    <a:pt x="766" y="378"/>
                    <a:pt x="766" y="378"/>
                    <a:pt x="766" y="378"/>
                  </a:cubicBezTo>
                  <a:cubicBezTo>
                    <a:pt x="690" y="379"/>
                    <a:pt x="690" y="379"/>
                    <a:pt x="690" y="379"/>
                  </a:cubicBezTo>
                  <a:cubicBezTo>
                    <a:pt x="655" y="349"/>
                    <a:pt x="655" y="349"/>
                    <a:pt x="655" y="349"/>
                  </a:cubicBezTo>
                  <a:cubicBezTo>
                    <a:pt x="606" y="367"/>
                    <a:pt x="606" y="367"/>
                    <a:pt x="606" y="367"/>
                  </a:cubicBezTo>
                  <a:cubicBezTo>
                    <a:pt x="567" y="366"/>
                    <a:pt x="567" y="366"/>
                    <a:pt x="567" y="366"/>
                  </a:cubicBezTo>
                  <a:cubicBezTo>
                    <a:pt x="601" y="335"/>
                    <a:pt x="601" y="335"/>
                    <a:pt x="601" y="335"/>
                  </a:cubicBezTo>
                  <a:cubicBezTo>
                    <a:pt x="526" y="331"/>
                    <a:pt x="526" y="331"/>
                    <a:pt x="526" y="331"/>
                  </a:cubicBezTo>
                  <a:cubicBezTo>
                    <a:pt x="553" y="364"/>
                    <a:pt x="553" y="364"/>
                    <a:pt x="553" y="364"/>
                  </a:cubicBezTo>
                  <a:cubicBezTo>
                    <a:pt x="530" y="416"/>
                    <a:pt x="530" y="416"/>
                    <a:pt x="530" y="416"/>
                  </a:cubicBezTo>
                  <a:cubicBezTo>
                    <a:pt x="406" y="416"/>
                    <a:pt x="406" y="416"/>
                    <a:pt x="406" y="416"/>
                  </a:cubicBezTo>
                  <a:lnTo>
                    <a:pt x="366" y="389"/>
                  </a:lnTo>
                  <a:close/>
                  <a:moveTo>
                    <a:pt x="562" y="512"/>
                  </a:moveTo>
                  <a:cubicBezTo>
                    <a:pt x="492" y="439"/>
                    <a:pt x="492" y="439"/>
                    <a:pt x="492" y="439"/>
                  </a:cubicBezTo>
                  <a:cubicBezTo>
                    <a:pt x="501" y="439"/>
                    <a:pt x="541" y="427"/>
                    <a:pt x="541" y="427"/>
                  </a:cubicBezTo>
                  <a:cubicBezTo>
                    <a:pt x="601" y="494"/>
                    <a:pt x="601" y="494"/>
                    <a:pt x="601" y="494"/>
                  </a:cubicBezTo>
                  <a:lnTo>
                    <a:pt x="562" y="512"/>
                  </a:lnTo>
                  <a:close/>
                  <a:moveTo>
                    <a:pt x="562" y="512"/>
                  </a:moveTo>
                  <a:cubicBezTo>
                    <a:pt x="562" y="512"/>
                    <a:pt x="562" y="512"/>
                    <a:pt x="562" y="5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114" name="Chart 113">
            <a:extLst>
              <a:ext uri="{FF2B5EF4-FFF2-40B4-BE49-F238E27FC236}">
                <a16:creationId xmlns:a16="http://schemas.microsoft.com/office/drawing/2014/main" id="{73521CFF-4140-473B-BE79-FA3EAB427B94}"/>
              </a:ext>
            </a:extLst>
          </p:cNvPr>
          <p:cNvGraphicFramePr/>
          <p:nvPr>
            <p:extLst>
              <p:ext uri="{D42A27DB-BD31-4B8C-83A1-F6EECF244321}">
                <p14:modId xmlns:p14="http://schemas.microsoft.com/office/powerpoint/2010/main" val="3139448539"/>
              </p:ext>
            </p:extLst>
          </p:nvPr>
        </p:nvGraphicFramePr>
        <p:xfrm>
          <a:off x="5390053" y="2094655"/>
          <a:ext cx="6257077" cy="3120571"/>
        </p:xfrm>
        <a:graphic>
          <a:graphicData uri="http://schemas.openxmlformats.org/drawingml/2006/chart">
            <c:chart xmlns:c="http://schemas.openxmlformats.org/drawingml/2006/chart" xmlns:r="http://schemas.openxmlformats.org/officeDocument/2006/relationships" r:id="rId3"/>
          </a:graphicData>
        </a:graphic>
      </p:graphicFrame>
      <p:sp>
        <p:nvSpPr>
          <p:cNvPr id="115" name="Rectangle 114">
            <a:extLst>
              <a:ext uri="{FF2B5EF4-FFF2-40B4-BE49-F238E27FC236}">
                <a16:creationId xmlns:a16="http://schemas.microsoft.com/office/drawing/2014/main" id="{13EBA124-D0A5-4BB7-B20C-E21197E279F8}"/>
              </a:ext>
            </a:extLst>
          </p:cNvPr>
          <p:cNvSpPr/>
          <p:nvPr/>
        </p:nvSpPr>
        <p:spPr>
          <a:xfrm>
            <a:off x="5390053" y="5548326"/>
            <a:ext cx="6257077"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a:t>
            </a:r>
          </a:p>
        </p:txBody>
      </p:sp>
    </p:spTree>
    <p:extLst>
      <p:ext uri="{BB962C8B-B14F-4D97-AF65-F5344CB8AC3E}">
        <p14:creationId xmlns:p14="http://schemas.microsoft.com/office/powerpoint/2010/main" val="3278443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19</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Our Information</a:t>
            </a:r>
          </a:p>
        </p:txBody>
      </p:sp>
      <p:grpSp>
        <p:nvGrpSpPr>
          <p:cNvPr id="8" name="Group 7">
            <a:extLst>
              <a:ext uri="{FF2B5EF4-FFF2-40B4-BE49-F238E27FC236}">
                <a16:creationId xmlns:a16="http://schemas.microsoft.com/office/drawing/2014/main" id="{74CE7FA7-FA0E-416F-84A8-E3BC7E1C1ECD}"/>
              </a:ext>
            </a:extLst>
          </p:cNvPr>
          <p:cNvGrpSpPr/>
          <p:nvPr/>
        </p:nvGrpSpPr>
        <p:grpSpPr>
          <a:xfrm>
            <a:off x="1035537" y="2294721"/>
            <a:ext cx="2530904" cy="3493377"/>
            <a:chOff x="173236" y="2294721"/>
            <a:chExt cx="2530904" cy="3493377"/>
          </a:xfrm>
        </p:grpSpPr>
        <p:grpSp>
          <p:nvGrpSpPr>
            <p:cNvPr id="54" name="Group 53">
              <a:extLst>
                <a:ext uri="{FF2B5EF4-FFF2-40B4-BE49-F238E27FC236}">
                  <a16:creationId xmlns:a16="http://schemas.microsoft.com/office/drawing/2014/main" id="{0A7EAD94-F7F9-4B0C-86BE-159A2388E268}"/>
                </a:ext>
              </a:extLst>
            </p:cNvPr>
            <p:cNvGrpSpPr/>
            <p:nvPr/>
          </p:nvGrpSpPr>
          <p:grpSpPr>
            <a:xfrm>
              <a:off x="275591" y="2294721"/>
              <a:ext cx="2326195" cy="2215423"/>
              <a:chOff x="838199" y="1899377"/>
              <a:chExt cx="2326195" cy="2215423"/>
            </a:xfrm>
          </p:grpSpPr>
          <p:graphicFrame>
            <p:nvGraphicFramePr>
              <p:cNvPr id="56" name="Chart 55">
                <a:extLst>
                  <a:ext uri="{FF2B5EF4-FFF2-40B4-BE49-F238E27FC236}">
                    <a16:creationId xmlns:a16="http://schemas.microsoft.com/office/drawing/2014/main" id="{FFDB77C2-08C6-458C-8AC0-E2915EA6D2A2}"/>
                  </a:ext>
                </a:extLst>
              </p:cNvPr>
              <p:cNvGraphicFramePr/>
              <p:nvPr>
                <p:extLst>
                  <p:ext uri="{D42A27DB-BD31-4B8C-83A1-F6EECF244321}">
                    <p14:modId xmlns:p14="http://schemas.microsoft.com/office/powerpoint/2010/main" val="1906407141"/>
                  </p:ext>
                </p:extLst>
              </p:nvPr>
            </p:nvGraphicFramePr>
            <p:xfrm>
              <a:off x="838199" y="1899377"/>
              <a:ext cx="2326195" cy="2215423"/>
            </p:xfrm>
            <a:graphic>
              <a:graphicData uri="http://schemas.openxmlformats.org/drawingml/2006/chart">
                <c:chart xmlns:c="http://schemas.openxmlformats.org/drawingml/2006/chart" xmlns:r="http://schemas.openxmlformats.org/officeDocument/2006/relationships" r:id="rId3"/>
              </a:graphicData>
            </a:graphic>
          </p:graphicFrame>
          <p:sp>
            <p:nvSpPr>
              <p:cNvPr id="57" name="TextBox 56">
                <a:extLst>
                  <a:ext uri="{FF2B5EF4-FFF2-40B4-BE49-F238E27FC236}">
                    <a16:creationId xmlns:a16="http://schemas.microsoft.com/office/drawing/2014/main" id="{1472628F-99F5-4A98-8964-2AEAC8C457C8}"/>
                  </a:ext>
                </a:extLst>
              </p:cNvPr>
              <p:cNvSpPr txBox="1"/>
              <p:nvPr/>
            </p:nvSpPr>
            <p:spPr>
              <a:xfrm>
                <a:off x="1186822" y="2691617"/>
                <a:ext cx="1628949" cy="630942"/>
              </a:xfrm>
              <a:prstGeom prst="rect">
                <a:avLst/>
              </a:prstGeom>
              <a:noFill/>
            </p:spPr>
            <p:txBody>
              <a:bodyPr wrap="square" rtlCol="0">
                <a:spAutoFit/>
              </a:bodyPr>
              <a:lstStyle/>
              <a:p>
                <a:pPr algn="ctr"/>
                <a:r>
                  <a:rPr lang="en-US" sz="35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25%</a:t>
                </a:r>
              </a:p>
            </p:txBody>
          </p:sp>
        </p:grpSp>
        <p:sp>
          <p:nvSpPr>
            <p:cNvPr id="55" name="Rectangle 9">
              <a:extLst>
                <a:ext uri="{FF2B5EF4-FFF2-40B4-BE49-F238E27FC236}">
                  <a16:creationId xmlns:a16="http://schemas.microsoft.com/office/drawing/2014/main" id="{1B5A520B-432F-438A-BFA0-2BE61263B9AC}"/>
                </a:ext>
              </a:extLst>
            </p:cNvPr>
            <p:cNvSpPr>
              <a:spLocks/>
            </p:cNvSpPr>
            <p:nvPr/>
          </p:nvSpPr>
          <p:spPr bwMode="auto">
            <a:xfrm>
              <a:off x="173236" y="4800636"/>
              <a:ext cx="2530904" cy="9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 design is meant to</a:t>
              </a:r>
            </a:p>
          </p:txBody>
        </p:sp>
      </p:grpSp>
      <p:grpSp>
        <p:nvGrpSpPr>
          <p:cNvPr id="7" name="Group 6">
            <a:extLst>
              <a:ext uri="{FF2B5EF4-FFF2-40B4-BE49-F238E27FC236}">
                <a16:creationId xmlns:a16="http://schemas.microsoft.com/office/drawing/2014/main" id="{4A0BC258-E9F3-422B-AAB8-E183DFB3570B}"/>
              </a:ext>
            </a:extLst>
          </p:cNvPr>
          <p:cNvGrpSpPr/>
          <p:nvPr/>
        </p:nvGrpSpPr>
        <p:grpSpPr>
          <a:xfrm>
            <a:off x="4372319" y="2294721"/>
            <a:ext cx="2530904" cy="3493377"/>
            <a:chOff x="3052763" y="2294721"/>
            <a:chExt cx="2530904" cy="3493377"/>
          </a:xfrm>
        </p:grpSpPr>
        <p:grpSp>
          <p:nvGrpSpPr>
            <p:cNvPr id="50" name="Group 49">
              <a:extLst>
                <a:ext uri="{FF2B5EF4-FFF2-40B4-BE49-F238E27FC236}">
                  <a16:creationId xmlns:a16="http://schemas.microsoft.com/office/drawing/2014/main" id="{0A00E209-80B4-4D77-9311-69B3172D2A0B}"/>
                </a:ext>
              </a:extLst>
            </p:cNvPr>
            <p:cNvGrpSpPr/>
            <p:nvPr/>
          </p:nvGrpSpPr>
          <p:grpSpPr>
            <a:xfrm>
              <a:off x="3155118" y="2294721"/>
              <a:ext cx="2326195" cy="2215423"/>
              <a:chOff x="838199" y="1899377"/>
              <a:chExt cx="2326195" cy="2215423"/>
            </a:xfrm>
          </p:grpSpPr>
          <p:graphicFrame>
            <p:nvGraphicFramePr>
              <p:cNvPr id="52" name="Chart 51">
                <a:extLst>
                  <a:ext uri="{FF2B5EF4-FFF2-40B4-BE49-F238E27FC236}">
                    <a16:creationId xmlns:a16="http://schemas.microsoft.com/office/drawing/2014/main" id="{868F4217-F6CF-407E-A164-10646789CCF6}"/>
                  </a:ext>
                </a:extLst>
              </p:cNvPr>
              <p:cNvGraphicFramePr/>
              <p:nvPr>
                <p:extLst>
                  <p:ext uri="{D42A27DB-BD31-4B8C-83A1-F6EECF244321}">
                    <p14:modId xmlns:p14="http://schemas.microsoft.com/office/powerpoint/2010/main" val="3224943660"/>
                  </p:ext>
                </p:extLst>
              </p:nvPr>
            </p:nvGraphicFramePr>
            <p:xfrm>
              <a:off x="838199" y="1899377"/>
              <a:ext cx="2326195" cy="2215423"/>
            </p:xfrm>
            <a:graphic>
              <a:graphicData uri="http://schemas.openxmlformats.org/drawingml/2006/chart">
                <c:chart xmlns:c="http://schemas.openxmlformats.org/drawingml/2006/chart" xmlns:r="http://schemas.openxmlformats.org/officeDocument/2006/relationships" r:id="rId4"/>
              </a:graphicData>
            </a:graphic>
          </p:graphicFrame>
          <p:sp>
            <p:nvSpPr>
              <p:cNvPr id="53" name="TextBox 52">
                <a:extLst>
                  <a:ext uri="{FF2B5EF4-FFF2-40B4-BE49-F238E27FC236}">
                    <a16:creationId xmlns:a16="http://schemas.microsoft.com/office/drawing/2014/main" id="{82E41B3A-37B3-4043-B3E3-744281EBBFD0}"/>
                  </a:ext>
                </a:extLst>
              </p:cNvPr>
              <p:cNvSpPr txBox="1"/>
              <p:nvPr/>
            </p:nvSpPr>
            <p:spPr>
              <a:xfrm>
                <a:off x="1186822" y="2691617"/>
                <a:ext cx="1628949" cy="630942"/>
              </a:xfrm>
              <a:prstGeom prst="rect">
                <a:avLst/>
              </a:prstGeom>
              <a:noFill/>
            </p:spPr>
            <p:txBody>
              <a:bodyPr wrap="square" rtlCol="0">
                <a:spAutoFit/>
              </a:bodyPr>
              <a:lstStyle/>
              <a:p>
                <a:pPr algn="ctr"/>
                <a:r>
                  <a:rPr lang="en-US" sz="35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85%</a:t>
                </a:r>
              </a:p>
            </p:txBody>
          </p:sp>
        </p:grpSp>
        <p:sp>
          <p:nvSpPr>
            <p:cNvPr id="51" name="Rectangle 9">
              <a:extLst>
                <a:ext uri="{FF2B5EF4-FFF2-40B4-BE49-F238E27FC236}">
                  <a16:creationId xmlns:a16="http://schemas.microsoft.com/office/drawing/2014/main" id="{06FBB576-1B2F-486C-B1C0-D219145FEBA4}"/>
                </a:ext>
              </a:extLst>
            </p:cNvPr>
            <p:cNvSpPr>
              <a:spLocks/>
            </p:cNvSpPr>
            <p:nvPr/>
          </p:nvSpPr>
          <p:spPr bwMode="auto">
            <a:xfrm>
              <a:off x="3052763" y="4800636"/>
              <a:ext cx="2530904" cy="9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 design is meant to</a:t>
              </a:r>
            </a:p>
          </p:txBody>
        </p:sp>
      </p:grpSp>
      <p:grpSp>
        <p:nvGrpSpPr>
          <p:cNvPr id="5" name="Group 4">
            <a:extLst>
              <a:ext uri="{FF2B5EF4-FFF2-40B4-BE49-F238E27FC236}">
                <a16:creationId xmlns:a16="http://schemas.microsoft.com/office/drawing/2014/main" id="{C36B7FBE-5142-46F3-92C2-0F50C903CB84}"/>
              </a:ext>
            </a:extLst>
          </p:cNvPr>
          <p:cNvGrpSpPr/>
          <p:nvPr/>
        </p:nvGrpSpPr>
        <p:grpSpPr>
          <a:xfrm>
            <a:off x="8203713" y="2294721"/>
            <a:ext cx="2952751" cy="4021085"/>
            <a:chOff x="8963658" y="2294721"/>
            <a:chExt cx="2952751" cy="4021085"/>
          </a:xfrm>
        </p:grpSpPr>
        <p:grpSp>
          <p:nvGrpSpPr>
            <p:cNvPr id="36" name="Group 35">
              <a:extLst>
                <a:ext uri="{FF2B5EF4-FFF2-40B4-BE49-F238E27FC236}">
                  <a16:creationId xmlns:a16="http://schemas.microsoft.com/office/drawing/2014/main" id="{2A5A851B-EA4B-44C6-A607-5780DFDF5A63}"/>
                </a:ext>
              </a:extLst>
            </p:cNvPr>
            <p:cNvGrpSpPr/>
            <p:nvPr/>
          </p:nvGrpSpPr>
          <p:grpSpPr>
            <a:xfrm>
              <a:off x="9030946" y="4510144"/>
              <a:ext cx="2322854" cy="1805662"/>
              <a:chOff x="2747735" y="2294076"/>
              <a:chExt cx="2322854" cy="1805662"/>
            </a:xfrm>
          </p:grpSpPr>
          <p:sp>
            <p:nvSpPr>
              <p:cNvPr id="37" name="Freeform 14">
                <a:extLst>
                  <a:ext uri="{FF2B5EF4-FFF2-40B4-BE49-F238E27FC236}">
                    <a16:creationId xmlns:a16="http://schemas.microsoft.com/office/drawing/2014/main" id="{F708C308-378B-48C0-AD3B-8840C5D5FC4D}"/>
                  </a:ext>
                </a:extLst>
              </p:cNvPr>
              <p:cNvSpPr>
                <a:spLocks noEditPoints="1"/>
              </p:cNvSpPr>
              <p:nvPr/>
            </p:nvSpPr>
            <p:spPr bwMode="auto">
              <a:xfrm>
                <a:off x="4459060"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7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5" y="0"/>
                      <a:pt x="53" y="21"/>
                      <a:pt x="53" y="47"/>
                    </a:cubicBezTo>
                    <a:cubicBezTo>
                      <a:pt x="53" y="74"/>
                      <a:pt x="75"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7"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5">
                <a:extLst>
                  <a:ext uri="{FF2B5EF4-FFF2-40B4-BE49-F238E27FC236}">
                    <a16:creationId xmlns:a16="http://schemas.microsoft.com/office/drawing/2014/main" id="{0AFE7B32-5DE4-4183-B11C-29C43355AE95}"/>
                  </a:ext>
                </a:extLst>
              </p:cNvPr>
              <p:cNvSpPr>
                <a:spLocks noEditPoints="1"/>
              </p:cNvSpPr>
              <p:nvPr/>
            </p:nvSpPr>
            <p:spPr bwMode="auto">
              <a:xfrm>
                <a:off x="3908198" y="2294076"/>
                <a:ext cx="501650" cy="1106488"/>
              </a:xfrm>
              <a:custGeom>
                <a:avLst/>
                <a:gdLst>
                  <a:gd name="T0" fmla="*/ 100 w 202"/>
                  <a:gd name="T1" fmla="*/ 95 h 447"/>
                  <a:gd name="T2" fmla="*/ 148 w 202"/>
                  <a:gd name="T3" fmla="*/ 47 h 447"/>
                  <a:gd name="T4" fmla="*/ 100 w 202"/>
                  <a:gd name="T5" fmla="*/ 0 h 447"/>
                  <a:gd name="T6" fmla="*/ 53 w 202"/>
                  <a:gd name="T7" fmla="*/ 47 h 447"/>
                  <a:gd name="T8" fmla="*/ 100 w 202"/>
                  <a:gd name="T9" fmla="*/ 95 h 447"/>
                  <a:gd name="T10" fmla="*/ 183 w 202"/>
                  <a:gd name="T11" fmla="*/ 162 h 447"/>
                  <a:gd name="T12" fmla="*/ 129 w 202"/>
                  <a:gd name="T13" fmla="*/ 106 h 447"/>
                  <a:gd name="T14" fmla="*/ 73 w 202"/>
                  <a:gd name="T15" fmla="*/ 106 h 447"/>
                  <a:gd name="T16" fmla="*/ 19 w 202"/>
                  <a:gd name="T17" fmla="*/ 162 h 447"/>
                  <a:gd name="T18" fmla="*/ 0 w 202"/>
                  <a:gd name="T19" fmla="*/ 307 h 447"/>
                  <a:gd name="T20" fmla="*/ 14 w 202"/>
                  <a:gd name="T21" fmla="*/ 323 h 447"/>
                  <a:gd name="T22" fmla="*/ 29 w 202"/>
                  <a:gd name="T23" fmla="*/ 307 h 447"/>
                  <a:gd name="T24" fmla="*/ 48 w 202"/>
                  <a:gd name="T25" fmla="*/ 151 h 447"/>
                  <a:gd name="T26" fmla="*/ 56 w 202"/>
                  <a:gd name="T27" fmla="*/ 151 h 447"/>
                  <a:gd name="T28" fmla="*/ 56 w 202"/>
                  <a:gd name="T29" fmla="*/ 153 h 447"/>
                  <a:gd name="T30" fmla="*/ 35 w 202"/>
                  <a:gd name="T31" fmla="*/ 326 h 447"/>
                  <a:gd name="T32" fmla="*/ 44 w 202"/>
                  <a:gd name="T33" fmla="*/ 337 h 447"/>
                  <a:gd name="T34" fmla="*/ 56 w 202"/>
                  <a:gd name="T35" fmla="*/ 337 h 447"/>
                  <a:gd name="T36" fmla="*/ 56 w 202"/>
                  <a:gd name="T37" fmla="*/ 426 h 447"/>
                  <a:gd name="T38" fmla="*/ 75 w 202"/>
                  <a:gd name="T39" fmla="*/ 447 h 447"/>
                  <a:gd name="T40" fmla="*/ 94 w 202"/>
                  <a:gd name="T41" fmla="*/ 426 h 447"/>
                  <a:gd name="T42" fmla="*/ 94 w 202"/>
                  <a:gd name="T43" fmla="*/ 337 h 447"/>
                  <a:gd name="T44" fmla="*/ 107 w 202"/>
                  <a:gd name="T45" fmla="*/ 337 h 447"/>
                  <a:gd name="T46" fmla="*/ 107 w 202"/>
                  <a:gd name="T47" fmla="*/ 426 h 447"/>
                  <a:gd name="T48" fmla="*/ 126 w 202"/>
                  <a:gd name="T49" fmla="*/ 447 h 447"/>
                  <a:gd name="T50" fmla="*/ 145 w 202"/>
                  <a:gd name="T51" fmla="*/ 426 h 447"/>
                  <a:gd name="T52" fmla="*/ 145 w 202"/>
                  <a:gd name="T53" fmla="*/ 337 h 447"/>
                  <a:gd name="T54" fmla="*/ 157 w 202"/>
                  <a:gd name="T55" fmla="*/ 337 h 447"/>
                  <a:gd name="T56" fmla="*/ 166 w 202"/>
                  <a:gd name="T57" fmla="*/ 326 h 447"/>
                  <a:gd name="T58" fmla="*/ 145 w 202"/>
                  <a:gd name="T59" fmla="*/ 151 h 447"/>
                  <a:gd name="T60" fmla="*/ 153 w 202"/>
                  <a:gd name="T61" fmla="*/ 151 h 447"/>
                  <a:gd name="T62" fmla="*/ 173 w 202"/>
                  <a:gd name="T63" fmla="*/ 307 h 447"/>
                  <a:gd name="T64" fmla="*/ 188 w 202"/>
                  <a:gd name="T65" fmla="*/ 323 h 447"/>
                  <a:gd name="T66" fmla="*/ 202 w 202"/>
                  <a:gd name="T67" fmla="*/ 307 h 447"/>
                  <a:gd name="T68" fmla="*/ 183 w 202"/>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47">
                    <a:moveTo>
                      <a:pt x="100" y="95"/>
                    </a:moveTo>
                    <a:cubicBezTo>
                      <a:pt x="126" y="95"/>
                      <a:pt x="148" y="74"/>
                      <a:pt x="148" y="47"/>
                    </a:cubicBezTo>
                    <a:cubicBezTo>
                      <a:pt x="148" y="21"/>
                      <a:pt x="126" y="0"/>
                      <a:pt x="100" y="0"/>
                    </a:cubicBezTo>
                    <a:cubicBezTo>
                      <a:pt x="74" y="0"/>
                      <a:pt x="53" y="21"/>
                      <a:pt x="53" y="47"/>
                    </a:cubicBezTo>
                    <a:cubicBezTo>
                      <a:pt x="53" y="74"/>
                      <a:pt x="74" y="95"/>
                      <a:pt x="100" y="95"/>
                    </a:cubicBezTo>
                    <a:close/>
                    <a:moveTo>
                      <a:pt x="183" y="162"/>
                    </a:moveTo>
                    <a:cubicBezTo>
                      <a:pt x="176" y="118"/>
                      <a:pt x="155" y="106"/>
                      <a:pt x="129" y="106"/>
                    </a:cubicBezTo>
                    <a:cubicBezTo>
                      <a:pt x="73" y="106"/>
                      <a:pt x="73" y="106"/>
                      <a:pt x="73" y="106"/>
                    </a:cubicBezTo>
                    <a:cubicBezTo>
                      <a:pt x="51" y="106"/>
                      <a:pt x="26" y="112"/>
                      <a:pt x="19" y="162"/>
                    </a:cubicBezTo>
                    <a:cubicBezTo>
                      <a:pt x="0" y="307"/>
                      <a:pt x="0" y="307"/>
                      <a:pt x="0" y="307"/>
                    </a:cubicBezTo>
                    <a:cubicBezTo>
                      <a:pt x="0" y="316"/>
                      <a:pt x="6" y="323"/>
                      <a:pt x="14" y="323"/>
                    </a:cubicBezTo>
                    <a:cubicBezTo>
                      <a:pt x="22" y="323"/>
                      <a:pt x="29" y="316"/>
                      <a:pt x="29" y="307"/>
                    </a:cubicBezTo>
                    <a:cubicBezTo>
                      <a:pt x="48" y="151"/>
                      <a:pt x="48" y="151"/>
                      <a:pt x="48" y="151"/>
                    </a:cubicBezTo>
                    <a:cubicBezTo>
                      <a:pt x="56" y="151"/>
                      <a:pt x="56" y="151"/>
                      <a:pt x="56" y="151"/>
                    </a:cubicBezTo>
                    <a:cubicBezTo>
                      <a:pt x="56" y="153"/>
                      <a:pt x="56" y="153"/>
                      <a:pt x="56" y="153"/>
                    </a:cubicBezTo>
                    <a:cubicBezTo>
                      <a:pt x="35" y="326"/>
                      <a:pt x="35" y="326"/>
                      <a:pt x="35" y="326"/>
                    </a:cubicBezTo>
                    <a:cubicBezTo>
                      <a:pt x="34" y="336"/>
                      <a:pt x="38" y="337"/>
                      <a:pt x="44" y="337"/>
                    </a:cubicBezTo>
                    <a:cubicBezTo>
                      <a:pt x="56" y="337"/>
                      <a:pt x="56" y="337"/>
                      <a:pt x="56" y="337"/>
                    </a:cubicBezTo>
                    <a:cubicBezTo>
                      <a:pt x="56" y="426"/>
                      <a:pt x="56" y="426"/>
                      <a:pt x="56" y="426"/>
                    </a:cubicBezTo>
                    <a:cubicBezTo>
                      <a:pt x="56" y="438"/>
                      <a:pt x="65" y="447"/>
                      <a:pt x="75" y="447"/>
                    </a:cubicBezTo>
                    <a:cubicBezTo>
                      <a:pt x="86" y="447"/>
                      <a:pt x="94" y="438"/>
                      <a:pt x="94" y="426"/>
                    </a:cubicBezTo>
                    <a:cubicBezTo>
                      <a:pt x="94" y="337"/>
                      <a:pt x="94" y="337"/>
                      <a:pt x="94" y="337"/>
                    </a:cubicBezTo>
                    <a:cubicBezTo>
                      <a:pt x="107" y="337"/>
                      <a:pt x="107" y="337"/>
                      <a:pt x="107" y="337"/>
                    </a:cubicBezTo>
                    <a:cubicBezTo>
                      <a:pt x="107" y="426"/>
                      <a:pt x="107" y="426"/>
                      <a:pt x="107" y="426"/>
                    </a:cubicBezTo>
                    <a:cubicBezTo>
                      <a:pt x="107" y="438"/>
                      <a:pt x="115" y="447"/>
                      <a:pt x="126" y="447"/>
                    </a:cubicBezTo>
                    <a:cubicBezTo>
                      <a:pt x="136" y="447"/>
                      <a:pt x="145" y="438"/>
                      <a:pt x="145" y="426"/>
                    </a:cubicBezTo>
                    <a:cubicBezTo>
                      <a:pt x="145" y="337"/>
                      <a:pt x="145" y="337"/>
                      <a:pt x="145" y="337"/>
                    </a:cubicBezTo>
                    <a:cubicBezTo>
                      <a:pt x="157" y="337"/>
                      <a:pt x="157" y="337"/>
                      <a:pt x="157" y="337"/>
                    </a:cubicBezTo>
                    <a:cubicBezTo>
                      <a:pt x="163" y="337"/>
                      <a:pt x="167" y="336"/>
                      <a:pt x="166" y="326"/>
                    </a:cubicBezTo>
                    <a:cubicBezTo>
                      <a:pt x="145" y="151"/>
                      <a:pt x="145" y="151"/>
                      <a:pt x="145" y="151"/>
                    </a:cubicBezTo>
                    <a:cubicBezTo>
                      <a:pt x="153" y="151"/>
                      <a:pt x="153" y="151"/>
                      <a:pt x="153" y="151"/>
                    </a:cubicBezTo>
                    <a:cubicBezTo>
                      <a:pt x="173" y="307"/>
                      <a:pt x="173" y="307"/>
                      <a:pt x="173" y="307"/>
                    </a:cubicBezTo>
                    <a:cubicBezTo>
                      <a:pt x="173" y="316"/>
                      <a:pt x="180" y="323"/>
                      <a:pt x="188" y="323"/>
                    </a:cubicBezTo>
                    <a:cubicBezTo>
                      <a:pt x="196" y="323"/>
                      <a:pt x="202" y="316"/>
                      <a:pt x="202"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6">
                <a:extLst>
                  <a:ext uri="{FF2B5EF4-FFF2-40B4-BE49-F238E27FC236}">
                    <a16:creationId xmlns:a16="http://schemas.microsoft.com/office/drawing/2014/main" id="{2AE7F370-2389-472A-B90A-F6FD45620F68}"/>
                  </a:ext>
                </a:extLst>
              </p:cNvPr>
              <p:cNvSpPr>
                <a:spLocks noEditPoints="1"/>
              </p:cNvSpPr>
              <p:nvPr/>
            </p:nvSpPr>
            <p:spPr bwMode="auto">
              <a:xfrm>
                <a:off x="3355748"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4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6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4" y="0"/>
                      <a:pt x="53" y="21"/>
                      <a:pt x="53" y="47"/>
                    </a:cubicBezTo>
                    <a:cubicBezTo>
                      <a:pt x="53" y="74"/>
                      <a:pt x="74"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4"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6"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7">
                <a:extLst>
                  <a:ext uri="{FF2B5EF4-FFF2-40B4-BE49-F238E27FC236}">
                    <a16:creationId xmlns:a16="http://schemas.microsoft.com/office/drawing/2014/main" id="{8E58CE4D-32D8-4235-BD60-012104B0B7FF}"/>
                  </a:ext>
                </a:extLst>
              </p:cNvPr>
              <p:cNvSpPr>
                <a:spLocks noEditPoints="1"/>
              </p:cNvSpPr>
              <p:nvPr/>
            </p:nvSpPr>
            <p:spPr bwMode="auto">
              <a:xfrm>
                <a:off x="2803298" y="2294076"/>
                <a:ext cx="503238" cy="1106488"/>
              </a:xfrm>
              <a:custGeom>
                <a:avLst/>
                <a:gdLst>
                  <a:gd name="T0" fmla="*/ 101 w 203"/>
                  <a:gd name="T1" fmla="*/ 95 h 447"/>
                  <a:gd name="T2" fmla="*/ 149 w 203"/>
                  <a:gd name="T3" fmla="*/ 47 h 447"/>
                  <a:gd name="T4" fmla="*/ 101 w 203"/>
                  <a:gd name="T5" fmla="*/ 0 h 447"/>
                  <a:gd name="T6" fmla="*/ 54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30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8 w 203"/>
                  <a:gd name="T45" fmla="*/ 337 h 447"/>
                  <a:gd name="T46" fmla="*/ 108 w 203"/>
                  <a:gd name="T47" fmla="*/ 426 h 447"/>
                  <a:gd name="T48" fmla="*/ 127 w 203"/>
                  <a:gd name="T49" fmla="*/ 447 h 447"/>
                  <a:gd name="T50" fmla="*/ 146 w 203"/>
                  <a:gd name="T51" fmla="*/ 426 h 447"/>
                  <a:gd name="T52" fmla="*/ 146 w 203"/>
                  <a:gd name="T53" fmla="*/ 337 h 447"/>
                  <a:gd name="T54" fmla="*/ 158 w 203"/>
                  <a:gd name="T55" fmla="*/ 337 h 447"/>
                  <a:gd name="T56" fmla="*/ 167 w 203"/>
                  <a:gd name="T57" fmla="*/ 326 h 447"/>
                  <a:gd name="T58" fmla="*/ 146 w 203"/>
                  <a:gd name="T59" fmla="*/ 151 h 447"/>
                  <a:gd name="T60" fmla="*/ 154 w 203"/>
                  <a:gd name="T61" fmla="*/ 151 h 447"/>
                  <a:gd name="T62" fmla="*/ 174 w 203"/>
                  <a:gd name="T63" fmla="*/ 307 h 447"/>
                  <a:gd name="T64" fmla="*/ 189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9" y="74"/>
                      <a:pt x="149" y="47"/>
                    </a:cubicBezTo>
                    <a:cubicBezTo>
                      <a:pt x="149" y="21"/>
                      <a:pt x="127" y="0"/>
                      <a:pt x="101" y="0"/>
                    </a:cubicBezTo>
                    <a:cubicBezTo>
                      <a:pt x="75" y="0"/>
                      <a:pt x="54" y="21"/>
                      <a:pt x="54" y="47"/>
                    </a:cubicBezTo>
                    <a:cubicBezTo>
                      <a:pt x="54" y="74"/>
                      <a:pt x="75" y="95"/>
                      <a:pt x="101" y="95"/>
                    </a:cubicBezTo>
                    <a:close/>
                    <a:moveTo>
                      <a:pt x="183" y="162"/>
                    </a:moveTo>
                    <a:cubicBezTo>
                      <a:pt x="177" y="118"/>
                      <a:pt x="156" y="106"/>
                      <a:pt x="129" y="106"/>
                    </a:cubicBezTo>
                    <a:cubicBezTo>
                      <a:pt x="74" y="106"/>
                      <a:pt x="74" y="106"/>
                      <a:pt x="74" y="106"/>
                    </a:cubicBezTo>
                    <a:cubicBezTo>
                      <a:pt x="52" y="106"/>
                      <a:pt x="27" y="112"/>
                      <a:pt x="20" y="162"/>
                    </a:cubicBezTo>
                    <a:cubicBezTo>
                      <a:pt x="0" y="307"/>
                      <a:pt x="0" y="307"/>
                      <a:pt x="0" y="307"/>
                    </a:cubicBezTo>
                    <a:cubicBezTo>
                      <a:pt x="0" y="316"/>
                      <a:pt x="7" y="323"/>
                      <a:pt x="15" y="323"/>
                    </a:cubicBezTo>
                    <a:cubicBezTo>
                      <a:pt x="23" y="323"/>
                      <a:pt x="30" y="316"/>
                      <a:pt x="30"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6" y="447"/>
                      <a:pt x="76" y="447"/>
                    </a:cubicBezTo>
                    <a:cubicBezTo>
                      <a:pt x="87" y="447"/>
                      <a:pt x="95" y="438"/>
                      <a:pt x="95" y="426"/>
                    </a:cubicBezTo>
                    <a:cubicBezTo>
                      <a:pt x="95" y="337"/>
                      <a:pt x="95" y="337"/>
                      <a:pt x="95" y="337"/>
                    </a:cubicBezTo>
                    <a:cubicBezTo>
                      <a:pt x="108" y="337"/>
                      <a:pt x="108" y="337"/>
                      <a:pt x="108" y="337"/>
                    </a:cubicBezTo>
                    <a:cubicBezTo>
                      <a:pt x="108" y="426"/>
                      <a:pt x="108" y="426"/>
                      <a:pt x="108" y="426"/>
                    </a:cubicBezTo>
                    <a:cubicBezTo>
                      <a:pt x="108" y="438"/>
                      <a:pt x="116" y="447"/>
                      <a:pt x="127" y="447"/>
                    </a:cubicBezTo>
                    <a:cubicBezTo>
                      <a:pt x="137" y="447"/>
                      <a:pt x="146" y="438"/>
                      <a:pt x="146" y="426"/>
                    </a:cubicBezTo>
                    <a:cubicBezTo>
                      <a:pt x="146" y="337"/>
                      <a:pt x="146" y="337"/>
                      <a:pt x="146" y="337"/>
                    </a:cubicBezTo>
                    <a:cubicBezTo>
                      <a:pt x="158" y="337"/>
                      <a:pt x="158" y="337"/>
                      <a:pt x="158" y="337"/>
                    </a:cubicBezTo>
                    <a:cubicBezTo>
                      <a:pt x="164" y="337"/>
                      <a:pt x="168" y="336"/>
                      <a:pt x="167" y="326"/>
                    </a:cubicBezTo>
                    <a:cubicBezTo>
                      <a:pt x="146" y="151"/>
                      <a:pt x="146" y="151"/>
                      <a:pt x="146" y="151"/>
                    </a:cubicBezTo>
                    <a:cubicBezTo>
                      <a:pt x="154" y="151"/>
                      <a:pt x="154" y="151"/>
                      <a:pt x="154" y="151"/>
                    </a:cubicBezTo>
                    <a:cubicBezTo>
                      <a:pt x="174" y="307"/>
                      <a:pt x="174" y="307"/>
                      <a:pt x="174" y="307"/>
                    </a:cubicBezTo>
                    <a:cubicBezTo>
                      <a:pt x="174" y="316"/>
                      <a:pt x="181" y="323"/>
                      <a:pt x="189" y="323"/>
                    </a:cubicBezTo>
                    <a:cubicBezTo>
                      <a:pt x="197" y="323"/>
                      <a:pt x="203" y="316"/>
                      <a:pt x="203" y="307"/>
                    </a:cubicBezTo>
                    <a:lnTo>
                      <a:pt x="183" y="1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2">
                <a:extLst>
                  <a:ext uri="{FF2B5EF4-FFF2-40B4-BE49-F238E27FC236}">
                    <a16:creationId xmlns:a16="http://schemas.microsoft.com/office/drawing/2014/main" id="{E6EC626A-0034-4CC6-A910-9592A51AB414}"/>
                  </a:ext>
                </a:extLst>
              </p:cNvPr>
              <p:cNvSpPr>
                <a:spLocks/>
              </p:cNvSpPr>
              <p:nvPr/>
            </p:nvSpPr>
            <p:spPr bwMode="auto">
              <a:xfrm>
                <a:off x="2747735" y="3575189"/>
                <a:ext cx="2214563" cy="33338"/>
              </a:xfrm>
              <a:custGeom>
                <a:avLst/>
                <a:gdLst>
                  <a:gd name="T0" fmla="*/ 893 w 893"/>
                  <a:gd name="T1" fmla="*/ 7 h 14"/>
                  <a:gd name="T2" fmla="*/ 887 w 893"/>
                  <a:gd name="T3" fmla="*/ 14 h 14"/>
                  <a:gd name="T4" fmla="*/ 5 w 893"/>
                  <a:gd name="T5" fmla="*/ 14 h 14"/>
                  <a:gd name="T6" fmla="*/ 0 w 893"/>
                  <a:gd name="T7" fmla="*/ 7 h 14"/>
                  <a:gd name="T8" fmla="*/ 0 w 893"/>
                  <a:gd name="T9" fmla="*/ 7 h 14"/>
                  <a:gd name="T10" fmla="*/ 5 w 893"/>
                  <a:gd name="T11" fmla="*/ 0 h 14"/>
                  <a:gd name="T12" fmla="*/ 887 w 893"/>
                  <a:gd name="T13" fmla="*/ 0 h 14"/>
                  <a:gd name="T14" fmla="*/ 893 w 89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14">
                    <a:moveTo>
                      <a:pt x="893" y="7"/>
                    </a:moveTo>
                    <a:cubicBezTo>
                      <a:pt x="893" y="11"/>
                      <a:pt x="890" y="14"/>
                      <a:pt x="887" y="14"/>
                    </a:cubicBezTo>
                    <a:cubicBezTo>
                      <a:pt x="5" y="14"/>
                      <a:pt x="5" y="14"/>
                      <a:pt x="5" y="14"/>
                    </a:cubicBezTo>
                    <a:cubicBezTo>
                      <a:pt x="2" y="14"/>
                      <a:pt x="0" y="11"/>
                      <a:pt x="0" y="7"/>
                    </a:cubicBezTo>
                    <a:cubicBezTo>
                      <a:pt x="0" y="7"/>
                      <a:pt x="0" y="7"/>
                      <a:pt x="0" y="7"/>
                    </a:cubicBezTo>
                    <a:cubicBezTo>
                      <a:pt x="0" y="3"/>
                      <a:pt x="2" y="0"/>
                      <a:pt x="5" y="0"/>
                    </a:cubicBezTo>
                    <a:cubicBezTo>
                      <a:pt x="887" y="0"/>
                      <a:pt x="887" y="0"/>
                      <a:pt x="887" y="0"/>
                    </a:cubicBezTo>
                    <a:cubicBezTo>
                      <a:pt x="890" y="0"/>
                      <a:pt x="893" y="3"/>
                      <a:pt x="893" y="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23">
                <a:extLst>
                  <a:ext uri="{FF2B5EF4-FFF2-40B4-BE49-F238E27FC236}">
                    <a16:creationId xmlns:a16="http://schemas.microsoft.com/office/drawing/2014/main" id="{D9D26F14-B8B5-4D7C-A0C5-E2F5A2AB8AE6}"/>
                  </a:ext>
                </a:extLst>
              </p:cNvPr>
              <p:cNvSpPr>
                <a:spLocks/>
              </p:cNvSpPr>
              <p:nvPr/>
            </p:nvSpPr>
            <p:spPr bwMode="auto">
              <a:xfrm>
                <a:off x="3311298" y="3575189"/>
                <a:ext cx="1651000" cy="33338"/>
              </a:xfrm>
              <a:custGeom>
                <a:avLst/>
                <a:gdLst>
                  <a:gd name="T0" fmla="*/ 666 w 666"/>
                  <a:gd name="T1" fmla="*/ 7 h 14"/>
                  <a:gd name="T2" fmla="*/ 662 w 666"/>
                  <a:gd name="T3" fmla="*/ 14 h 14"/>
                  <a:gd name="T4" fmla="*/ 5 w 666"/>
                  <a:gd name="T5" fmla="*/ 14 h 14"/>
                  <a:gd name="T6" fmla="*/ 0 w 666"/>
                  <a:gd name="T7" fmla="*/ 7 h 14"/>
                  <a:gd name="T8" fmla="*/ 0 w 666"/>
                  <a:gd name="T9" fmla="*/ 7 h 14"/>
                  <a:gd name="T10" fmla="*/ 5 w 666"/>
                  <a:gd name="T11" fmla="*/ 0 h 14"/>
                  <a:gd name="T12" fmla="*/ 662 w 666"/>
                  <a:gd name="T13" fmla="*/ 0 h 14"/>
                  <a:gd name="T14" fmla="*/ 666 w 66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4">
                    <a:moveTo>
                      <a:pt x="666" y="7"/>
                    </a:moveTo>
                    <a:cubicBezTo>
                      <a:pt x="666" y="11"/>
                      <a:pt x="664" y="14"/>
                      <a:pt x="662" y="14"/>
                    </a:cubicBezTo>
                    <a:cubicBezTo>
                      <a:pt x="5" y="14"/>
                      <a:pt x="5" y="14"/>
                      <a:pt x="5" y="14"/>
                    </a:cubicBezTo>
                    <a:cubicBezTo>
                      <a:pt x="2" y="14"/>
                      <a:pt x="0" y="11"/>
                      <a:pt x="0" y="7"/>
                    </a:cubicBezTo>
                    <a:cubicBezTo>
                      <a:pt x="0" y="7"/>
                      <a:pt x="0" y="7"/>
                      <a:pt x="0" y="7"/>
                    </a:cubicBezTo>
                    <a:cubicBezTo>
                      <a:pt x="0" y="3"/>
                      <a:pt x="2" y="0"/>
                      <a:pt x="5" y="0"/>
                    </a:cubicBezTo>
                    <a:cubicBezTo>
                      <a:pt x="662" y="0"/>
                      <a:pt x="662" y="0"/>
                      <a:pt x="662" y="0"/>
                    </a:cubicBezTo>
                    <a:cubicBezTo>
                      <a:pt x="664" y="0"/>
                      <a:pt x="666" y="3"/>
                      <a:pt x="666" y="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308BAFC7-E45B-4F43-A0CC-C4B474270AD1}"/>
                  </a:ext>
                </a:extLst>
              </p:cNvPr>
              <p:cNvSpPr/>
              <p:nvPr/>
            </p:nvSpPr>
            <p:spPr>
              <a:xfrm>
                <a:off x="2875757" y="3668851"/>
                <a:ext cx="2194832" cy="430887"/>
              </a:xfrm>
              <a:prstGeom prst="rect">
                <a:avLst/>
              </a:prstGeom>
            </p:spPr>
            <p:txBody>
              <a:bodyPr wrap="none">
                <a:spAutoFit/>
              </a:bodyPr>
              <a:lstStyle/>
              <a:p>
                <a:pPr algn="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17,095@</a:t>
                </a:r>
                <a:r>
                  <a:rPr lang="en-US" sz="2200" b="1" dirty="0">
                    <a:solidFill>
                      <a:schemeClr val="accent3"/>
                    </a:solidFill>
                    <a:latin typeface="Roboto" panose="02000000000000000000" pitchFamily="2" charset="0"/>
                    <a:ea typeface="Roboto" panose="02000000000000000000" pitchFamily="2" charset="0"/>
                    <a:cs typeface="Open Sans" panose="020B0606030504020204" pitchFamily="34" charset="0"/>
                  </a:rPr>
                  <a:t>13,010</a:t>
                </a:r>
              </a:p>
            </p:txBody>
          </p:sp>
        </p:grpSp>
        <p:graphicFrame>
          <p:nvGraphicFramePr>
            <p:cNvPr id="59" name="Chart 58">
              <a:extLst>
                <a:ext uri="{FF2B5EF4-FFF2-40B4-BE49-F238E27FC236}">
                  <a16:creationId xmlns:a16="http://schemas.microsoft.com/office/drawing/2014/main" id="{8A3DF05D-2220-4802-8B9B-FAA52E51BAB8}"/>
                </a:ext>
              </a:extLst>
            </p:cNvPr>
            <p:cNvGraphicFramePr/>
            <p:nvPr>
              <p:extLst>
                <p:ext uri="{D42A27DB-BD31-4B8C-83A1-F6EECF244321}">
                  <p14:modId xmlns:p14="http://schemas.microsoft.com/office/powerpoint/2010/main" val="689214274"/>
                </p:ext>
              </p:extLst>
            </p:nvPr>
          </p:nvGraphicFramePr>
          <p:xfrm>
            <a:off x="8963658" y="2294721"/>
            <a:ext cx="2952751" cy="1872523"/>
          </p:xfrm>
          <a:graphic>
            <a:graphicData uri="http://schemas.openxmlformats.org/drawingml/2006/chart">
              <c:chart xmlns:c="http://schemas.openxmlformats.org/drawingml/2006/chart" xmlns:r="http://schemas.openxmlformats.org/officeDocument/2006/relationships" r:id="rId5"/>
            </a:graphicData>
          </a:graphic>
        </p:graphicFrame>
      </p:grpSp>
      <p:sp>
        <p:nvSpPr>
          <p:cNvPr id="9" name="Rectangle 8">
            <a:extLst>
              <a:ext uri="{FF2B5EF4-FFF2-40B4-BE49-F238E27FC236}">
                <a16:creationId xmlns:a16="http://schemas.microsoft.com/office/drawing/2014/main" id="{885F6C5C-C329-4740-84AB-3720D2484752}"/>
              </a:ext>
            </a:extLst>
          </p:cNvPr>
          <p:cNvSpPr/>
          <p:nvPr/>
        </p:nvSpPr>
        <p:spPr>
          <a:xfrm flipH="1">
            <a:off x="3992240" y="2235727"/>
            <a:ext cx="45719" cy="36140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8425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BB315D4-D10B-4548-AFC6-8B80713E2F45}"/>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2</a:t>
            </a:fld>
            <a:endParaRPr lang="en-US" dirty="0"/>
          </a:p>
        </p:txBody>
      </p:sp>
      <p:pic>
        <p:nvPicPr>
          <p:cNvPr id="24" name="Picture Placeholder 23">
            <a:extLst>
              <a:ext uri="{FF2B5EF4-FFF2-40B4-BE49-F238E27FC236}">
                <a16:creationId xmlns:a16="http://schemas.microsoft.com/office/drawing/2014/main" id="{31DBD418-578D-4380-8958-1DA43DB49580}"/>
              </a:ext>
            </a:extLst>
          </p:cNvPr>
          <p:cNvPicPr>
            <a:picLocks noGrp="1" noChangeAspect="1"/>
          </p:cNvPicPr>
          <p:nvPr>
            <p:ph type="pic" sz="quarter" idx="165"/>
          </p:nvPr>
        </p:nvPicPr>
        <p:blipFill rotWithShape="1">
          <a:blip r:embed="rId3" cstate="print">
            <a:extLst>
              <a:ext uri="{28A0092B-C50C-407E-A947-70E740481C1C}">
                <a14:useLocalDpi xmlns:a14="http://schemas.microsoft.com/office/drawing/2010/main" val="0"/>
              </a:ext>
            </a:extLst>
          </a:blip>
          <a:srcRect l="7509" t="22050" r="7509" b="17825"/>
          <a:stretch/>
        </p:blipFill>
        <p:spPr>
          <a:xfrm>
            <a:off x="1577767" y="1006418"/>
            <a:ext cx="3114060" cy="3114060"/>
          </a:xfrm>
        </p:spPr>
      </p:pic>
      <p:grpSp>
        <p:nvGrpSpPr>
          <p:cNvPr id="11" name="Group 10">
            <a:extLst>
              <a:ext uri="{FF2B5EF4-FFF2-40B4-BE49-F238E27FC236}">
                <a16:creationId xmlns:a16="http://schemas.microsoft.com/office/drawing/2014/main" id="{277348B0-6CB0-4729-B1D3-C0AC3F596492}"/>
              </a:ext>
            </a:extLst>
          </p:cNvPr>
          <p:cNvGrpSpPr/>
          <p:nvPr/>
        </p:nvGrpSpPr>
        <p:grpSpPr>
          <a:xfrm>
            <a:off x="3742202" y="-1"/>
            <a:ext cx="4849813" cy="6858001"/>
            <a:chOff x="12839700" y="-1357313"/>
            <a:chExt cx="4849813" cy="6858001"/>
          </a:xfrm>
          <a:solidFill>
            <a:schemeClr val="accent5"/>
          </a:solidFill>
        </p:grpSpPr>
        <p:sp>
          <p:nvSpPr>
            <p:cNvPr id="8" name="Freeform 5">
              <a:extLst>
                <a:ext uri="{FF2B5EF4-FFF2-40B4-BE49-F238E27FC236}">
                  <a16:creationId xmlns:a16="http://schemas.microsoft.com/office/drawing/2014/main" id="{3338F287-4047-40D5-8B01-02B868D448B3}"/>
                </a:ext>
              </a:extLst>
            </p:cNvPr>
            <p:cNvSpPr>
              <a:spLocks/>
            </p:cNvSpPr>
            <p:nvPr/>
          </p:nvSpPr>
          <p:spPr bwMode="auto">
            <a:xfrm>
              <a:off x="12839700" y="-1357313"/>
              <a:ext cx="4849813" cy="6858001"/>
            </a:xfrm>
            <a:custGeom>
              <a:avLst/>
              <a:gdLst>
                <a:gd name="T0" fmla="*/ 2934 w 3055"/>
                <a:gd name="T1" fmla="*/ 0 h 4320"/>
                <a:gd name="T2" fmla="*/ 0 w 3055"/>
                <a:gd name="T3" fmla="*/ 4320 h 4320"/>
                <a:gd name="T4" fmla="*/ 122 w 3055"/>
                <a:gd name="T5" fmla="*/ 4320 h 4320"/>
                <a:gd name="T6" fmla="*/ 3055 w 3055"/>
                <a:gd name="T7" fmla="*/ 0 h 4320"/>
                <a:gd name="T8" fmla="*/ 2934 w 3055"/>
                <a:gd name="T9" fmla="*/ 0 h 4320"/>
              </a:gdLst>
              <a:ahLst/>
              <a:cxnLst>
                <a:cxn ang="0">
                  <a:pos x="T0" y="T1"/>
                </a:cxn>
                <a:cxn ang="0">
                  <a:pos x="T2" y="T3"/>
                </a:cxn>
                <a:cxn ang="0">
                  <a:pos x="T4" y="T5"/>
                </a:cxn>
                <a:cxn ang="0">
                  <a:pos x="T6" y="T7"/>
                </a:cxn>
                <a:cxn ang="0">
                  <a:pos x="T8" y="T9"/>
                </a:cxn>
              </a:cxnLst>
              <a:rect l="0" t="0" r="r" b="b"/>
              <a:pathLst>
                <a:path w="3055" h="4320">
                  <a:moveTo>
                    <a:pt x="2934" y="0"/>
                  </a:moveTo>
                  <a:lnTo>
                    <a:pt x="0" y="4320"/>
                  </a:lnTo>
                  <a:lnTo>
                    <a:pt x="122" y="4320"/>
                  </a:lnTo>
                  <a:lnTo>
                    <a:pt x="3055" y="0"/>
                  </a:lnTo>
                  <a:lnTo>
                    <a:pt x="29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8E693B75-63F2-4FD7-B25C-ECDA096E0BD8}"/>
                </a:ext>
              </a:extLst>
            </p:cNvPr>
            <p:cNvSpPr>
              <a:spLocks/>
            </p:cNvSpPr>
            <p:nvPr/>
          </p:nvSpPr>
          <p:spPr bwMode="auto">
            <a:xfrm>
              <a:off x="15073313" y="-1357313"/>
              <a:ext cx="1978025" cy="2628900"/>
            </a:xfrm>
            <a:custGeom>
              <a:avLst/>
              <a:gdLst>
                <a:gd name="T0" fmla="*/ 121 w 1246"/>
                <a:gd name="T1" fmla="*/ 1656 h 1656"/>
                <a:gd name="T2" fmla="*/ 1246 w 1246"/>
                <a:gd name="T3" fmla="*/ 0 h 1656"/>
                <a:gd name="T4" fmla="*/ 1125 w 1246"/>
                <a:gd name="T5" fmla="*/ 0 h 1656"/>
                <a:gd name="T6" fmla="*/ 0 w 1246"/>
                <a:gd name="T7" fmla="*/ 1656 h 1656"/>
                <a:gd name="T8" fmla="*/ 121 w 1246"/>
                <a:gd name="T9" fmla="*/ 1656 h 1656"/>
              </a:gdLst>
              <a:ahLst/>
              <a:cxnLst>
                <a:cxn ang="0">
                  <a:pos x="T0" y="T1"/>
                </a:cxn>
                <a:cxn ang="0">
                  <a:pos x="T2" y="T3"/>
                </a:cxn>
                <a:cxn ang="0">
                  <a:pos x="T4" y="T5"/>
                </a:cxn>
                <a:cxn ang="0">
                  <a:pos x="T6" y="T7"/>
                </a:cxn>
                <a:cxn ang="0">
                  <a:pos x="T8" y="T9"/>
                </a:cxn>
              </a:cxnLst>
              <a:rect l="0" t="0" r="r" b="b"/>
              <a:pathLst>
                <a:path w="1246" h="1656">
                  <a:moveTo>
                    <a:pt x="121" y="1656"/>
                  </a:moveTo>
                  <a:lnTo>
                    <a:pt x="1246" y="0"/>
                  </a:lnTo>
                  <a:lnTo>
                    <a:pt x="1125" y="0"/>
                  </a:lnTo>
                  <a:lnTo>
                    <a:pt x="0" y="1656"/>
                  </a:lnTo>
                  <a:lnTo>
                    <a:pt x="121" y="16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1F0014D7-2AAB-4CF4-B474-635DD83D2CE9}"/>
                </a:ext>
              </a:extLst>
            </p:cNvPr>
            <p:cNvSpPr>
              <a:spLocks/>
            </p:cNvSpPr>
            <p:nvPr/>
          </p:nvSpPr>
          <p:spPr bwMode="auto">
            <a:xfrm>
              <a:off x="13511213" y="3951288"/>
              <a:ext cx="1246188" cy="1549400"/>
            </a:xfrm>
            <a:custGeom>
              <a:avLst/>
              <a:gdLst>
                <a:gd name="T0" fmla="*/ 663 w 785"/>
                <a:gd name="T1" fmla="*/ 0 h 976"/>
                <a:gd name="T2" fmla="*/ 0 w 785"/>
                <a:gd name="T3" fmla="*/ 976 h 976"/>
                <a:gd name="T4" fmla="*/ 122 w 785"/>
                <a:gd name="T5" fmla="*/ 976 h 976"/>
                <a:gd name="T6" fmla="*/ 785 w 785"/>
                <a:gd name="T7" fmla="*/ 0 h 976"/>
                <a:gd name="T8" fmla="*/ 663 w 785"/>
                <a:gd name="T9" fmla="*/ 0 h 976"/>
              </a:gdLst>
              <a:ahLst/>
              <a:cxnLst>
                <a:cxn ang="0">
                  <a:pos x="T0" y="T1"/>
                </a:cxn>
                <a:cxn ang="0">
                  <a:pos x="T2" y="T3"/>
                </a:cxn>
                <a:cxn ang="0">
                  <a:pos x="T4" y="T5"/>
                </a:cxn>
                <a:cxn ang="0">
                  <a:pos x="T6" y="T7"/>
                </a:cxn>
                <a:cxn ang="0">
                  <a:pos x="T8" y="T9"/>
                </a:cxn>
              </a:cxnLst>
              <a:rect l="0" t="0" r="r" b="b"/>
              <a:pathLst>
                <a:path w="785" h="976">
                  <a:moveTo>
                    <a:pt x="663" y="0"/>
                  </a:moveTo>
                  <a:lnTo>
                    <a:pt x="0" y="976"/>
                  </a:lnTo>
                  <a:lnTo>
                    <a:pt x="122" y="976"/>
                  </a:lnTo>
                  <a:lnTo>
                    <a:pt x="785" y="0"/>
                  </a:lnTo>
                  <a:lnTo>
                    <a:pt x="6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Oval 18">
            <a:extLst>
              <a:ext uri="{FF2B5EF4-FFF2-40B4-BE49-F238E27FC236}">
                <a16:creationId xmlns:a16="http://schemas.microsoft.com/office/drawing/2014/main" id="{E26515F3-C474-4B85-8488-9FF3D17E374E}"/>
              </a:ext>
            </a:extLst>
          </p:cNvPr>
          <p:cNvSpPr/>
          <p:nvPr/>
        </p:nvSpPr>
        <p:spPr>
          <a:xfrm>
            <a:off x="1363736" y="792387"/>
            <a:ext cx="3542121" cy="3542121"/>
          </a:xfrm>
          <a:prstGeom prst="ellipse">
            <a:avLst/>
          </a:prstGeom>
          <a:noFill/>
          <a:ln w="28575">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0C5F5E6B-EF24-47FF-B33F-916F2F42C996}"/>
              </a:ext>
            </a:extLst>
          </p:cNvPr>
          <p:cNvGrpSpPr/>
          <p:nvPr/>
        </p:nvGrpSpPr>
        <p:grpSpPr>
          <a:xfrm>
            <a:off x="7428359" y="2863576"/>
            <a:ext cx="3399905" cy="1879873"/>
            <a:chOff x="955684" y="1312452"/>
            <a:chExt cx="3399905" cy="1879873"/>
          </a:xfrm>
        </p:grpSpPr>
        <p:sp>
          <p:nvSpPr>
            <p:cNvPr id="22" name="TextBox 36">
              <a:extLst>
                <a:ext uri="{FF2B5EF4-FFF2-40B4-BE49-F238E27FC236}">
                  <a16:creationId xmlns:a16="http://schemas.microsoft.com/office/drawing/2014/main" id="{E6A40BC7-4DD2-4D81-90C5-5DCCB7DDC01C}"/>
                </a:ext>
              </a:extLst>
            </p:cNvPr>
            <p:cNvSpPr txBox="1"/>
            <p:nvPr/>
          </p:nvSpPr>
          <p:spPr>
            <a:xfrm>
              <a:off x="955684" y="1312452"/>
              <a:ext cx="3399905" cy="12603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4500"/>
                </a:lnSpc>
              </a:pPr>
              <a:r>
                <a:rPr lang="en-US" sz="2500" b="1" dirty="0">
                  <a:solidFill>
                    <a:sysClr val="windowText" lastClr="000000"/>
                  </a:solidFill>
                  <a:latin typeface="Roboto" panose="02000000000000000000" pitchFamily="2" charset="0"/>
                  <a:ea typeface="Roboto" panose="02000000000000000000" pitchFamily="2" charset="0"/>
                  <a:cs typeface="Open Sans" panose="020B0606030504020204" pitchFamily="34" charset="0"/>
                </a:rPr>
                <a:t>WELCOME</a:t>
              </a:r>
              <a:r>
                <a:rPr lang="en-US" sz="2800" dirty="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rPr>
                <a:t> </a:t>
              </a:r>
              <a:r>
                <a:rPr lang="en-US" sz="5000" b="1" dirty="0">
                  <a:solidFill>
                    <a:sysClr val="windowText" lastClr="000000"/>
                  </a:solidFill>
                  <a:latin typeface="Roboto" panose="02000000000000000000" pitchFamily="2" charset="0"/>
                  <a:ea typeface="Roboto" panose="02000000000000000000" pitchFamily="2" charset="0"/>
                  <a:cs typeface="Open Sans Extrabold" panose="020B0906030804020204" pitchFamily="34" charset="0"/>
                </a:rPr>
                <a:t>MESSAGE</a:t>
              </a:r>
            </a:p>
          </p:txBody>
        </p:sp>
        <p:sp>
          <p:nvSpPr>
            <p:cNvPr id="23" name="Rectangle 22">
              <a:extLst>
                <a:ext uri="{FF2B5EF4-FFF2-40B4-BE49-F238E27FC236}">
                  <a16:creationId xmlns:a16="http://schemas.microsoft.com/office/drawing/2014/main" id="{F68D96BD-F6B9-4D4D-9801-B3A5119F3C71}"/>
                </a:ext>
              </a:extLst>
            </p:cNvPr>
            <p:cNvSpPr>
              <a:spLocks/>
            </p:cNvSpPr>
            <p:nvPr/>
          </p:nvSpPr>
          <p:spPr bwMode="auto">
            <a:xfrm>
              <a:off x="1074746" y="2507083"/>
              <a:ext cx="3025766" cy="685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000" dirty="0">
                  <a:solidFill>
                    <a:sysClr val="windowText" lastClr="000000"/>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a:t>
              </a:r>
            </a:p>
          </p:txBody>
        </p:sp>
      </p:grpSp>
    </p:spTree>
    <p:extLst>
      <p:ext uri="{BB962C8B-B14F-4D97-AF65-F5344CB8AC3E}">
        <p14:creationId xmlns:p14="http://schemas.microsoft.com/office/powerpoint/2010/main" val="2545775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20</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Text Single Column</a:t>
            </a:r>
          </a:p>
        </p:txBody>
      </p:sp>
      <p:sp>
        <p:nvSpPr>
          <p:cNvPr id="17" name="Rectangle 16">
            <a:extLst>
              <a:ext uri="{FF2B5EF4-FFF2-40B4-BE49-F238E27FC236}">
                <a16:creationId xmlns:a16="http://schemas.microsoft.com/office/drawing/2014/main" id="{39695872-8677-478B-B220-9F8C4B500E83}"/>
              </a:ext>
            </a:extLst>
          </p:cNvPr>
          <p:cNvSpPr/>
          <p:nvPr/>
        </p:nvSpPr>
        <p:spPr>
          <a:xfrm>
            <a:off x="5733143" y="1975532"/>
            <a:ext cx="6458857" cy="27270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5D669C2-C40E-49DB-BA7D-CDCD54BB1776}"/>
              </a:ext>
            </a:extLst>
          </p:cNvPr>
          <p:cNvSpPr/>
          <p:nvPr/>
        </p:nvSpPr>
        <p:spPr>
          <a:xfrm>
            <a:off x="1147536" y="5104844"/>
            <a:ext cx="9896929" cy="1272143"/>
          </a:xfrm>
          <a:prstGeom prst="rect">
            <a:avLst/>
          </a:prstGeom>
        </p:spPr>
        <p:txBody>
          <a:bodyPr wrap="square">
            <a:spAutoFit/>
          </a:bodyPr>
          <a:lstStyle/>
          <a:p>
            <a:pPr algn="ctr">
              <a:lnSpc>
                <a:spcPts val="2300"/>
              </a:lnSpc>
            </a:pPr>
            <a:r>
              <a:rPr lang="en-US" sz="1300" b="1" dirty="0">
                <a:solidFill>
                  <a:srgbClr val="000000"/>
                </a:solidFill>
                <a:latin typeface="Lato" panose="020F0502020204030203" pitchFamily="34" charset="0"/>
                <a:ea typeface="Lato" panose="020F0502020204030203" pitchFamily="34" charset="0"/>
                <a:cs typeface="Lato" panose="020F0502020204030203" pitchFamily="34" charset="0"/>
              </a:rPr>
              <a:t>Lorem Ipsum</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300" dirty="0" err="1">
                <a:solidFill>
                  <a:srgbClr val="000000"/>
                </a:solidFill>
                <a:latin typeface="Lato" panose="020F0502020204030203" pitchFamily="34" charset="0"/>
                <a:ea typeface="Lato" panose="020F0502020204030203" pitchFamily="34" charset="0"/>
                <a:cs typeface="Lato" panose="020F0502020204030203" pitchFamily="34" charset="0"/>
              </a:rPr>
              <a:t>popularised</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in like Aldus PageMaker including versions of Lorem Ipsum.</a:t>
            </a:r>
            <a:endParaRPr lang="en-US" sz="1300" dirty="0">
              <a:latin typeface="Lato" panose="020F0502020204030203" pitchFamily="34" charset="0"/>
              <a:ea typeface="Lato" panose="020F0502020204030203" pitchFamily="34" charset="0"/>
              <a:cs typeface="Lato" panose="020F0502020204030203" pitchFamily="34" charset="0"/>
            </a:endParaRPr>
          </a:p>
        </p:txBody>
      </p:sp>
      <p:pic>
        <p:nvPicPr>
          <p:cNvPr id="28" name="Picture Placeholder 27">
            <a:extLst>
              <a:ext uri="{FF2B5EF4-FFF2-40B4-BE49-F238E27FC236}">
                <a16:creationId xmlns:a16="http://schemas.microsoft.com/office/drawing/2014/main" id="{349679FD-F633-400D-A5A7-BE3F5849C902}"/>
              </a:ext>
            </a:extLst>
          </p:cNvPr>
          <p:cNvPicPr>
            <a:picLocks noGrp="1" noChangeAspect="1"/>
          </p:cNvPicPr>
          <p:nvPr>
            <p:ph type="pic" sz="quarter" idx="172"/>
          </p:nvPr>
        </p:nvPicPr>
        <p:blipFill>
          <a:blip r:embed="rId3" cstate="print">
            <a:extLst>
              <a:ext uri="{28A0092B-C50C-407E-A947-70E740481C1C}">
                <a14:useLocalDpi xmlns:a14="http://schemas.microsoft.com/office/drawing/2010/main" val="0"/>
              </a:ext>
            </a:extLst>
          </a:blip>
          <a:srcRect t="11939" b="11939"/>
          <a:stretch>
            <a:fillRect/>
          </a:stretch>
        </p:blipFill>
        <p:spPr/>
      </p:pic>
      <p:grpSp>
        <p:nvGrpSpPr>
          <p:cNvPr id="31" name="Group 30">
            <a:extLst>
              <a:ext uri="{FF2B5EF4-FFF2-40B4-BE49-F238E27FC236}">
                <a16:creationId xmlns:a16="http://schemas.microsoft.com/office/drawing/2014/main" id="{E02AFF07-CCD0-484A-A03D-12BC07BE4106}"/>
              </a:ext>
            </a:extLst>
          </p:cNvPr>
          <p:cNvGrpSpPr/>
          <p:nvPr/>
        </p:nvGrpSpPr>
        <p:grpSpPr>
          <a:xfrm>
            <a:off x="6372678" y="2280284"/>
            <a:ext cx="5179786" cy="2117594"/>
            <a:chOff x="6008285" y="2311537"/>
            <a:chExt cx="5179786" cy="2117594"/>
          </a:xfrm>
        </p:grpSpPr>
        <p:sp>
          <p:nvSpPr>
            <p:cNvPr id="30" name="Rectangle 29">
              <a:extLst>
                <a:ext uri="{FF2B5EF4-FFF2-40B4-BE49-F238E27FC236}">
                  <a16:creationId xmlns:a16="http://schemas.microsoft.com/office/drawing/2014/main" id="{B4AF7145-D842-4776-AFE9-40309089E19E}"/>
                </a:ext>
              </a:extLst>
            </p:cNvPr>
            <p:cNvSpPr/>
            <p:nvPr/>
          </p:nvSpPr>
          <p:spPr>
            <a:xfrm>
              <a:off x="6008285" y="2862035"/>
              <a:ext cx="5179786" cy="1567096"/>
            </a:xfrm>
            <a:prstGeom prst="rect">
              <a:avLst/>
            </a:prstGeom>
          </p:spPr>
          <p:txBody>
            <a:bodyPr wrap="square">
              <a:spAutoFit/>
            </a:bodyPr>
            <a:lstStyle/>
            <a:p>
              <a:pPr>
                <a:lnSpc>
                  <a:spcPts val="2300"/>
                </a:lnSpc>
              </a:pPr>
              <a:r>
                <a:rPr lang="en-US" sz="1300" b="1" dirty="0">
                  <a:solidFill>
                    <a:srgbClr val="000000"/>
                  </a:solidFill>
                  <a:latin typeface="Lato" panose="020F0502020204030203" pitchFamily="34" charset="0"/>
                  <a:ea typeface="Lato" panose="020F0502020204030203" pitchFamily="34" charset="0"/>
                  <a:cs typeface="Lato" panose="020F0502020204030203" pitchFamily="34" charset="0"/>
                </a:rPr>
                <a:t>Lorem Ipsum</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PageMaker including versions of Lorem Ipsum.</a:t>
              </a:r>
              <a:endParaRPr lang="en-US" sz="1300" dirty="0">
                <a:latin typeface="Lato" panose="020F0502020204030203" pitchFamily="34" charset="0"/>
                <a:ea typeface="Lato" panose="020F0502020204030203" pitchFamily="34" charset="0"/>
                <a:cs typeface="Lato" panose="020F0502020204030203" pitchFamily="34" charset="0"/>
              </a:endParaRPr>
            </a:p>
          </p:txBody>
        </p:sp>
        <p:sp>
          <p:nvSpPr>
            <p:cNvPr id="29" name="Rectangle 28">
              <a:extLst>
                <a:ext uri="{FF2B5EF4-FFF2-40B4-BE49-F238E27FC236}">
                  <a16:creationId xmlns:a16="http://schemas.microsoft.com/office/drawing/2014/main" id="{A4F21449-8AB0-406C-8CA6-0F88C048BAE5}"/>
                </a:ext>
              </a:extLst>
            </p:cNvPr>
            <p:cNvSpPr/>
            <p:nvPr/>
          </p:nvSpPr>
          <p:spPr>
            <a:xfrm>
              <a:off x="6008285" y="2311537"/>
              <a:ext cx="3547766" cy="553998"/>
            </a:xfrm>
            <a:prstGeom prst="rect">
              <a:avLst/>
            </a:prstGeom>
          </p:spPr>
          <p:txBody>
            <a:bodyPr wrap="none">
              <a:spAutoFit/>
            </a:bodyPr>
            <a:lstStyle/>
            <a:p>
              <a:r>
                <a:rPr lang="en-US" sz="3000" b="1" dirty="0">
                  <a:latin typeface="Roboto" panose="02000000000000000000" pitchFamily="2" charset="0"/>
                  <a:ea typeface="Roboto" panose="02000000000000000000" pitchFamily="2" charset="0"/>
                </a:rPr>
                <a:t>Text Single Column</a:t>
              </a:r>
              <a:endParaRPr lang="en-US" sz="3000" dirty="0">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7805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8809AB29-25AB-4190-AAD2-A5CD5F0605EA}"/>
              </a:ext>
            </a:extLst>
          </p:cNvPr>
          <p:cNvPicPr>
            <a:picLocks noGrp="1" noChangeAspect="1"/>
          </p:cNvPicPr>
          <p:nvPr>
            <p:ph type="pic" sz="quarter" idx="172"/>
          </p:nvPr>
        </p:nvPicPr>
        <p:blipFill>
          <a:blip r:embed="rId3">
            <a:extLst>
              <a:ext uri="{28A0092B-C50C-407E-A947-70E740481C1C}">
                <a14:useLocalDpi xmlns:a14="http://schemas.microsoft.com/office/drawing/2010/main" val="0"/>
              </a:ext>
            </a:extLst>
          </a:blip>
          <a:srcRect t="28832" b="28832"/>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21</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19" name="Rectangle 18">
            <a:extLst>
              <a:ext uri="{FF2B5EF4-FFF2-40B4-BE49-F238E27FC236}">
                <a16:creationId xmlns:a16="http://schemas.microsoft.com/office/drawing/2014/main" id="{23407717-45BB-4A17-A9B4-34802FBF13DA}"/>
              </a:ext>
            </a:extLst>
          </p:cNvPr>
          <p:cNvSpPr/>
          <p:nvPr/>
        </p:nvSpPr>
        <p:spPr>
          <a:xfrm>
            <a:off x="1147535" y="5414083"/>
            <a:ext cx="9896929" cy="977191"/>
          </a:xfrm>
          <a:prstGeom prst="rect">
            <a:avLst/>
          </a:prstGeom>
        </p:spPr>
        <p:txBody>
          <a:bodyPr wrap="square">
            <a:spAutoFit/>
          </a:bodyPr>
          <a:lstStyle/>
          <a:p>
            <a:pPr algn="ctr">
              <a:lnSpc>
                <a:spcPts val="2300"/>
              </a:lnSpc>
            </a:pPr>
            <a:r>
              <a:rPr lang="en-US" sz="1300" b="1" dirty="0">
                <a:solidFill>
                  <a:srgbClr val="000000"/>
                </a:solidFill>
                <a:latin typeface="Lato" panose="020F0502020204030203" pitchFamily="34" charset="0"/>
                <a:ea typeface="Lato" panose="020F0502020204030203" pitchFamily="34" charset="0"/>
                <a:cs typeface="Lato" panose="020F0502020204030203" pitchFamily="34" charset="0"/>
              </a:rPr>
              <a:t>Lorem Ipsum</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like Aldus PageMaker including versions of Lorem Ipsum.</a:t>
            </a:r>
            <a:endParaRPr lang="en-US" sz="13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320396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1EA9E902-40A3-415B-B84E-26A24D66B832}"/>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9943" b="9943"/>
          <a:stretch>
            <a:fillRect/>
          </a:stretch>
        </p:blipFill>
        <p:spPr/>
      </p:pic>
      <p:sp>
        <p:nvSpPr>
          <p:cNvPr id="7" name="Rectangle 6">
            <a:extLst>
              <a:ext uri="{FF2B5EF4-FFF2-40B4-BE49-F238E27FC236}">
                <a16:creationId xmlns:a16="http://schemas.microsoft.com/office/drawing/2014/main" id="{387C0F6C-2EEC-45DC-9846-BF1A19E25A87}"/>
              </a:ext>
            </a:extLst>
          </p:cNvPr>
          <p:cNvSpPr/>
          <p:nvPr/>
        </p:nvSpPr>
        <p:spPr>
          <a:xfrm>
            <a:off x="0" y="2"/>
            <a:ext cx="12192000" cy="2038348"/>
          </a:xfrm>
          <a:prstGeom prst="rect">
            <a:avLst/>
          </a:prstGeom>
          <a:solidFill>
            <a:schemeClr val="accent6">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9ED7331-06A0-4AFA-BA03-29E03825269B}"/>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22</a:t>
            </a:fld>
            <a:endParaRPr lang="en-US" dirty="0"/>
          </a:p>
        </p:txBody>
      </p:sp>
      <p:sp>
        <p:nvSpPr>
          <p:cNvPr id="8" name="Title 7">
            <a:extLst>
              <a:ext uri="{FF2B5EF4-FFF2-40B4-BE49-F238E27FC236}">
                <a16:creationId xmlns:a16="http://schemas.microsoft.com/office/drawing/2014/main" id="{D4140F44-529F-411C-9CB5-965E71305962}"/>
              </a:ext>
            </a:extLst>
          </p:cNvPr>
          <p:cNvSpPr>
            <a:spLocks noGrp="1"/>
          </p:cNvSpPr>
          <p:nvPr>
            <p:ph type="title" idx="4294967295"/>
          </p:nvPr>
        </p:nvSpPr>
        <p:spPr>
          <a:xfrm>
            <a:off x="838200" y="481013"/>
            <a:ext cx="10515600" cy="679450"/>
          </a:xfrm>
        </p:spPr>
        <p:txBody>
          <a:bodyPr/>
          <a:lstStyle/>
          <a:p>
            <a:r>
              <a:rPr lang="en-US" b="1" dirty="0">
                <a:solidFill>
                  <a:schemeClr val="bg1"/>
                </a:solidFill>
              </a:rPr>
              <a:t>Square Image</a:t>
            </a:r>
          </a:p>
        </p:txBody>
      </p:sp>
      <p:sp>
        <p:nvSpPr>
          <p:cNvPr id="9" name="Subtitle 8">
            <a:extLst>
              <a:ext uri="{FF2B5EF4-FFF2-40B4-BE49-F238E27FC236}">
                <a16:creationId xmlns:a16="http://schemas.microsoft.com/office/drawing/2014/main" id="{BA4AE371-54AF-45A4-9049-A05B3B38A63B}"/>
              </a:ext>
            </a:extLst>
          </p:cNvPr>
          <p:cNvSpPr>
            <a:spLocks noGrp="1"/>
          </p:cNvSpPr>
          <p:nvPr>
            <p:ph type="subTitle" idx="4294967295"/>
          </p:nvPr>
        </p:nvSpPr>
        <p:spPr>
          <a:xfrm>
            <a:off x="838200" y="1135063"/>
            <a:ext cx="10515600" cy="244475"/>
          </a:xfrm>
          <a:prstGeom prst="rect">
            <a:avLst/>
          </a:prstGeom>
        </p:spPr>
        <p:txBody>
          <a:bodyPr/>
          <a:lstStyle/>
          <a:p>
            <a:r>
              <a:rPr lang="en-US" sz="1400" dirty="0">
                <a:solidFill>
                  <a:schemeClr val="bg1"/>
                </a:solidFill>
              </a:rPr>
              <a:t>Lorem ipsum dolor sit </a:t>
            </a:r>
            <a:r>
              <a:rPr lang="en-US" sz="1400" dirty="0" err="1">
                <a:solidFill>
                  <a:schemeClr val="bg1"/>
                </a:solidFill>
              </a:rPr>
              <a:t>amet</a:t>
            </a:r>
            <a:r>
              <a:rPr lang="en-US" sz="1400" dirty="0">
                <a:solidFill>
                  <a:schemeClr val="bg1"/>
                </a:solidFill>
              </a:rPr>
              <a:t> </a:t>
            </a:r>
            <a:r>
              <a:rPr lang="en-US" sz="1400" dirty="0" err="1">
                <a:solidFill>
                  <a:schemeClr val="bg1"/>
                </a:solidFill>
              </a:rPr>
              <a:t>agam</a:t>
            </a:r>
            <a:r>
              <a:rPr lang="en-US" sz="1400" dirty="0">
                <a:solidFill>
                  <a:schemeClr val="bg1"/>
                </a:solidFill>
              </a:rPr>
              <a:t> facer </a:t>
            </a:r>
            <a:r>
              <a:rPr lang="en-US" sz="1400" dirty="0" err="1">
                <a:solidFill>
                  <a:schemeClr val="bg1"/>
                </a:solidFill>
              </a:rPr>
              <a:t>modo</a:t>
            </a:r>
            <a:r>
              <a:rPr lang="en-US" sz="1400" dirty="0">
                <a:solidFill>
                  <a:schemeClr val="bg1"/>
                </a:solidFill>
              </a:rPr>
              <a:t> data lorem ipsum dolor sit </a:t>
            </a:r>
            <a:r>
              <a:rPr lang="en-US" sz="1400" dirty="0" err="1">
                <a:solidFill>
                  <a:schemeClr val="bg1"/>
                </a:solidFill>
              </a:rPr>
              <a:t>amet</a:t>
            </a:r>
            <a:r>
              <a:rPr lang="en-US" sz="1400" dirty="0">
                <a:solidFill>
                  <a:schemeClr val="bg1"/>
                </a:solidFill>
              </a:rPr>
              <a:t> </a:t>
            </a:r>
            <a:r>
              <a:rPr lang="en-US" sz="1400" dirty="0" err="1">
                <a:solidFill>
                  <a:schemeClr val="bg1"/>
                </a:solidFill>
              </a:rPr>
              <a:t>agam</a:t>
            </a:r>
            <a:r>
              <a:rPr lang="en-US" sz="1400" dirty="0">
                <a:solidFill>
                  <a:schemeClr val="bg1"/>
                </a:solidFill>
              </a:rPr>
              <a:t> facer </a:t>
            </a:r>
            <a:r>
              <a:rPr lang="en-US" sz="1400" dirty="0" err="1">
                <a:solidFill>
                  <a:schemeClr val="bg1"/>
                </a:solidFill>
              </a:rPr>
              <a:t>modo</a:t>
            </a:r>
            <a:r>
              <a:rPr lang="en-US" sz="1400" dirty="0">
                <a:solidFill>
                  <a:schemeClr val="bg1"/>
                </a:solidFill>
              </a:rPr>
              <a:t> data</a:t>
            </a:r>
          </a:p>
        </p:txBody>
      </p:sp>
    </p:spTree>
    <p:extLst>
      <p:ext uri="{BB962C8B-B14F-4D97-AF65-F5344CB8AC3E}">
        <p14:creationId xmlns:p14="http://schemas.microsoft.com/office/powerpoint/2010/main" val="3934867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8D68CDAA-C710-4FF5-B48D-B28C65994F1B}"/>
              </a:ext>
            </a:extLst>
          </p:cNvPr>
          <p:cNvPicPr>
            <a:picLocks noGrp="1" noChangeAspect="1"/>
          </p:cNvPicPr>
          <p:nvPr>
            <p:ph type="pic" sz="quarter" idx="172"/>
          </p:nvPr>
        </p:nvPicPr>
        <p:blipFill rotWithShape="1">
          <a:blip r:embed="rId3">
            <a:extLst>
              <a:ext uri="{28A0092B-C50C-407E-A947-70E740481C1C}">
                <a14:useLocalDpi xmlns:a14="http://schemas.microsoft.com/office/drawing/2010/main" val="0"/>
              </a:ext>
            </a:extLst>
          </a:blip>
          <a:srcRect l="25327" t="36232" r="26673" b="45531"/>
          <a:stretch/>
        </p:blipFill>
        <p:spPr>
          <a:xfrm>
            <a:off x="0" y="2225676"/>
            <a:ext cx="12192000" cy="4632325"/>
          </a:xfrm>
        </p:spPr>
      </p:pic>
      <p:sp>
        <p:nvSpPr>
          <p:cNvPr id="18" name="Slide Number Placeholder 17"/>
          <p:cNvSpPr>
            <a:spLocks noGrp="1"/>
          </p:cNvSpPr>
          <p:nvPr>
            <p:ph type="sldNum" sz="quarter" idx="13"/>
          </p:nvPr>
        </p:nvSpPr>
        <p:spPr/>
        <p:txBody>
          <a:bodyPr/>
          <a:lstStyle/>
          <a:p>
            <a:fld id="{0FDCCA45-55DD-4B3F-8C12-CFB164C9A4F5}" type="slidenum">
              <a:rPr lang="en-US" smtClean="0"/>
              <a:pPr/>
              <a:t>23</a:t>
            </a:fld>
            <a:endParaRPr lang="en-US" dirty="0"/>
          </a:p>
        </p:txBody>
      </p:sp>
      <p:sp>
        <p:nvSpPr>
          <p:cNvPr id="7" name="Title 6">
            <a:extLst>
              <a:ext uri="{FF2B5EF4-FFF2-40B4-BE49-F238E27FC236}">
                <a16:creationId xmlns:a16="http://schemas.microsoft.com/office/drawing/2014/main" id="{35B71CA7-DDB1-4BDD-BE8F-ABA9D1476E01}"/>
              </a:ext>
            </a:extLst>
          </p:cNvPr>
          <p:cNvSpPr>
            <a:spLocks noGrp="1"/>
          </p:cNvSpPr>
          <p:nvPr>
            <p:ph type="title" idx="4294967295"/>
          </p:nvPr>
        </p:nvSpPr>
        <p:spPr>
          <a:xfrm>
            <a:off x="838200" y="481013"/>
            <a:ext cx="10515600" cy="679450"/>
          </a:xfrm>
        </p:spPr>
        <p:txBody>
          <a:bodyPr/>
          <a:lstStyle/>
          <a:p>
            <a:r>
              <a:rPr lang="en-US" b="1" dirty="0"/>
              <a:t>Map Project Location</a:t>
            </a:r>
          </a:p>
        </p:txBody>
      </p:sp>
      <p:sp>
        <p:nvSpPr>
          <p:cNvPr id="8" name="Subtitle 7">
            <a:extLst>
              <a:ext uri="{FF2B5EF4-FFF2-40B4-BE49-F238E27FC236}">
                <a16:creationId xmlns:a16="http://schemas.microsoft.com/office/drawing/2014/main" id="{9E82EBEF-527F-4D6E-97CB-73F52FBAA78D}"/>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a:p>
            <a:endParaRPr lang="en-US" sz="1400" dirty="0"/>
          </a:p>
        </p:txBody>
      </p:sp>
      <p:grpSp>
        <p:nvGrpSpPr>
          <p:cNvPr id="11" name="Group 10">
            <a:extLst>
              <a:ext uri="{FF2B5EF4-FFF2-40B4-BE49-F238E27FC236}">
                <a16:creationId xmlns:a16="http://schemas.microsoft.com/office/drawing/2014/main" id="{F6F758AC-3F9A-486E-AC5A-264A7B18DE98}"/>
              </a:ext>
            </a:extLst>
          </p:cNvPr>
          <p:cNvGrpSpPr/>
          <p:nvPr/>
        </p:nvGrpSpPr>
        <p:grpSpPr>
          <a:xfrm>
            <a:off x="2974128" y="2169206"/>
            <a:ext cx="2430193" cy="374808"/>
            <a:chOff x="1930793" y="5080374"/>
            <a:chExt cx="2430193" cy="374808"/>
          </a:xfrm>
        </p:grpSpPr>
        <p:sp>
          <p:nvSpPr>
            <p:cNvPr id="19" name="Rectangle 21">
              <a:extLst>
                <a:ext uri="{FF2B5EF4-FFF2-40B4-BE49-F238E27FC236}">
                  <a16:creationId xmlns:a16="http://schemas.microsoft.com/office/drawing/2014/main" id="{D2981CB8-79F5-414F-AF5B-21B410182123}"/>
                </a:ext>
              </a:extLst>
            </p:cNvPr>
            <p:cNvSpPr>
              <a:spLocks/>
            </p:cNvSpPr>
            <p:nvPr/>
          </p:nvSpPr>
          <p:spPr bwMode="auto">
            <a:xfrm>
              <a:off x="2422444" y="5080374"/>
              <a:ext cx="1938542"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is meant </a:t>
              </a:r>
              <a:r>
                <a:rPr lang="en-US" sz="1000" dirty="0" err="1">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toproject</a:t>
              </a: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 image of profession</a:t>
              </a:r>
            </a:p>
          </p:txBody>
        </p:sp>
        <p:sp>
          <p:nvSpPr>
            <p:cNvPr id="20" name="Freeform 20">
              <a:extLst>
                <a:ext uri="{FF2B5EF4-FFF2-40B4-BE49-F238E27FC236}">
                  <a16:creationId xmlns:a16="http://schemas.microsoft.com/office/drawing/2014/main" id="{814C5E08-44C4-41C3-8AD7-8EA186145CFB}"/>
                </a:ext>
              </a:extLst>
            </p:cNvPr>
            <p:cNvSpPr/>
            <p:nvPr/>
          </p:nvSpPr>
          <p:spPr bwMode="auto">
            <a:xfrm>
              <a:off x="1930793" y="5096364"/>
              <a:ext cx="342828" cy="342828"/>
            </a:xfrm>
            <a:custGeom>
              <a:avLst/>
              <a:gdLst>
                <a:gd name="connsiteX0" fmla="*/ 215028 w 613546"/>
                <a:gd name="connsiteY0" fmla="*/ 156411 h 613546"/>
                <a:gd name="connsiteX1" fmla="*/ 312946 w 613546"/>
                <a:gd name="connsiteY1" fmla="*/ 156411 h 613546"/>
                <a:gd name="connsiteX2" fmla="*/ 445195 w 613546"/>
                <a:gd name="connsiteY2" fmla="*/ 307487 h 613546"/>
                <a:gd name="connsiteX3" fmla="*/ 312946 w 613546"/>
                <a:gd name="connsiteY3" fmla="*/ 458563 h 613546"/>
                <a:gd name="connsiteX4" fmla="*/ 215028 w 613546"/>
                <a:gd name="connsiteY4" fmla="*/ 458563 h 613546"/>
                <a:gd name="connsiteX5" fmla="*/ 347277 w 613546"/>
                <a:gd name="connsiteY5" fmla="*/ 307487 h 613546"/>
                <a:gd name="connsiteX6" fmla="*/ 306773 w 613546"/>
                <a:gd name="connsiteY6" fmla="*/ 60121 h 613546"/>
                <a:gd name="connsiteX7" fmla="*/ 60121 w 613546"/>
                <a:gd name="connsiteY7" fmla="*/ 306773 h 613546"/>
                <a:gd name="connsiteX8" fmla="*/ 306773 w 613546"/>
                <a:gd name="connsiteY8" fmla="*/ 553425 h 613546"/>
                <a:gd name="connsiteX9" fmla="*/ 553425 w 613546"/>
                <a:gd name="connsiteY9" fmla="*/ 306773 h 613546"/>
                <a:gd name="connsiteX10" fmla="*/ 306773 w 613546"/>
                <a:gd name="connsiteY10" fmla="*/ 60121 h 613546"/>
                <a:gd name="connsiteX11" fmla="*/ 306773 w 613546"/>
                <a:gd name="connsiteY11" fmla="*/ 0 h 613546"/>
                <a:gd name="connsiteX12" fmla="*/ 613546 w 613546"/>
                <a:gd name="connsiteY12" fmla="*/ 306773 h 613546"/>
                <a:gd name="connsiteX13" fmla="*/ 306773 w 613546"/>
                <a:gd name="connsiteY13" fmla="*/ 613546 h 613546"/>
                <a:gd name="connsiteX14" fmla="*/ 0 w 613546"/>
                <a:gd name="connsiteY14" fmla="*/ 306773 h 613546"/>
                <a:gd name="connsiteX15" fmla="*/ 306773 w 613546"/>
                <a:gd name="connsiteY15" fmla="*/ 0 h 6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546" h="613546">
                  <a:moveTo>
                    <a:pt x="215028" y="156411"/>
                  </a:moveTo>
                  <a:lnTo>
                    <a:pt x="312946" y="156411"/>
                  </a:lnTo>
                  <a:lnTo>
                    <a:pt x="445195" y="307487"/>
                  </a:lnTo>
                  <a:lnTo>
                    <a:pt x="312946" y="458563"/>
                  </a:lnTo>
                  <a:lnTo>
                    <a:pt x="215028" y="458563"/>
                  </a:lnTo>
                  <a:lnTo>
                    <a:pt x="347277" y="307487"/>
                  </a:lnTo>
                  <a:close/>
                  <a:moveTo>
                    <a:pt x="306773" y="60121"/>
                  </a:moveTo>
                  <a:cubicBezTo>
                    <a:pt x="170551" y="60121"/>
                    <a:pt x="60121" y="170551"/>
                    <a:pt x="60121" y="306773"/>
                  </a:cubicBezTo>
                  <a:cubicBezTo>
                    <a:pt x="60121" y="442995"/>
                    <a:pt x="170551" y="553425"/>
                    <a:pt x="306773" y="553425"/>
                  </a:cubicBezTo>
                  <a:cubicBezTo>
                    <a:pt x="442995" y="553425"/>
                    <a:pt x="553425" y="442995"/>
                    <a:pt x="553425" y="306773"/>
                  </a:cubicBezTo>
                  <a:cubicBezTo>
                    <a:pt x="553425" y="170551"/>
                    <a:pt x="442995" y="60121"/>
                    <a:pt x="306773" y="60121"/>
                  </a:cubicBezTo>
                  <a:close/>
                  <a:moveTo>
                    <a:pt x="306773" y="0"/>
                  </a:moveTo>
                  <a:cubicBezTo>
                    <a:pt x="476199" y="0"/>
                    <a:pt x="613546" y="137347"/>
                    <a:pt x="613546" y="306773"/>
                  </a:cubicBezTo>
                  <a:cubicBezTo>
                    <a:pt x="613546" y="476199"/>
                    <a:pt x="476199" y="613546"/>
                    <a:pt x="306773" y="613546"/>
                  </a:cubicBezTo>
                  <a:cubicBezTo>
                    <a:pt x="137347" y="613546"/>
                    <a:pt x="0" y="476199"/>
                    <a:pt x="0" y="306773"/>
                  </a:cubicBezTo>
                  <a:cubicBezTo>
                    <a:pt x="0" y="137347"/>
                    <a:pt x="137347" y="0"/>
                    <a:pt x="306773" y="0"/>
                  </a:cubicBezTo>
                  <a:close/>
                </a:path>
              </a:pathLst>
            </a:cu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2" name="Group 11">
            <a:extLst>
              <a:ext uri="{FF2B5EF4-FFF2-40B4-BE49-F238E27FC236}">
                <a16:creationId xmlns:a16="http://schemas.microsoft.com/office/drawing/2014/main" id="{0A179D2B-0E4C-405B-BD83-E794378A1ECE}"/>
              </a:ext>
            </a:extLst>
          </p:cNvPr>
          <p:cNvGrpSpPr/>
          <p:nvPr/>
        </p:nvGrpSpPr>
        <p:grpSpPr>
          <a:xfrm>
            <a:off x="5924239" y="2169206"/>
            <a:ext cx="2430193" cy="374808"/>
            <a:chOff x="1930793" y="5080374"/>
            <a:chExt cx="2430193" cy="374808"/>
          </a:xfrm>
        </p:grpSpPr>
        <p:sp>
          <p:nvSpPr>
            <p:cNvPr id="16" name="Rectangle 21">
              <a:extLst>
                <a:ext uri="{FF2B5EF4-FFF2-40B4-BE49-F238E27FC236}">
                  <a16:creationId xmlns:a16="http://schemas.microsoft.com/office/drawing/2014/main" id="{815AD38D-FFBA-4BE4-A286-3C2A7FEADF53}"/>
                </a:ext>
              </a:extLst>
            </p:cNvPr>
            <p:cNvSpPr>
              <a:spLocks/>
            </p:cNvSpPr>
            <p:nvPr/>
          </p:nvSpPr>
          <p:spPr bwMode="auto">
            <a:xfrm>
              <a:off x="2422444" y="5080374"/>
              <a:ext cx="1938542"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is meant </a:t>
              </a:r>
              <a:r>
                <a:rPr lang="en-US" sz="1000" dirty="0" err="1">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toproject</a:t>
              </a: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 image of profession</a:t>
              </a:r>
            </a:p>
          </p:txBody>
        </p:sp>
        <p:sp>
          <p:nvSpPr>
            <p:cNvPr id="17" name="Freeform 20">
              <a:extLst>
                <a:ext uri="{FF2B5EF4-FFF2-40B4-BE49-F238E27FC236}">
                  <a16:creationId xmlns:a16="http://schemas.microsoft.com/office/drawing/2014/main" id="{B0356558-F4CE-4556-9087-E0288532BA59}"/>
                </a:ext>
              </a:extLst>
            </p:cNvPr>
            <p:cNvSpPr/>
            <p:nvPr/>
          </p:nvSpPr>
          <p:spPr bwMode="auto">
            <a:xfrm>
              <a:off x="1930793" y="5096364"/>
              <a:ext cx="342828" cy="342828"/>
            </a:xfrm>
            <a:custGeom>
              <a:avLst/>
              <a:gdLst>
                <a:gd name="connsiteX0" fmla="*/ 215028 w 613546"/>
                <a:gd name="connsiteY0" fmla="*/ 156411 h 613546"/>
                <a:gd name="connsiteX1" fmla="*/ 312946 w 613546"/>
                <a:gd name="connsiteY1" fmla="*/ 156411 h 613546"/>
                <a:gd name="connsiteX2" fmla="*/ 445195 w 613546"/>
                <a:gd name="connsiteY2" fmla="*/ 307487 h 613546"/>
                <a:gd name="connsiteX3" fmla="*/ 312946 w 613546"/>
                <a:gd name="connsiteY3" fmla="*/ 458563 h 613546"/>
                <a:gd name="connsiteX4" fmla="*/ 215028 w 613546"/>
                <a:gd name="connsiteY4" fmla="*/ 458563 h 613546"/>
                <a:gd name="connsiteX5" fmla="*/ 347277 w 613546"/>
                <a:gd name="connsiteY5" fmla="*/ 307487 h 613546"/>
                <a:gd name="connsiteX6" fmla="*/ 306773 w 613546"/>
                <a:gd name="connsiteY6" fmla="*/ 60121 h 613546"/>
                <a:gd name="connsiteX7" fmla="*/ 60121 w 613546"/>
                <a:gd name="connsiteY7" fmla="*/ 306773 h 613546"/>
                <a:gd name="connsiteX8" fmla="*/ 306773 w 613546"/>
                <a:gd name="connsiteY8" fmla="*/ 553425 h 613546"/>
                <a:gd name="connsiteX9" fmla="*/ 553425 w 613546"/>
                <a:gd name="connsiteY9" fmla="*/ 306773 h 613546"/>
                <a:gd name="connsiteX10" fmla="*/ 306773 w 613546"/>
                <a:gd name="connsiteY10" fmla="*/ 60121 h 613546"/>
                <a:gd name="connsiteX11" fmla="*/ 306773 w 613546"/>
                <a:gd name="connsiteY11" fmla="*/ 0 h 613546"/>
                <a:gd name="connsiteX12" fmla="*/ 613546 w 613546"/>
                <a:gd name="connsiteY12" fmla="*/ 306773 h 613546"/>
                <a:gd name="connsiteX13" fmla="*/ 306773 w 613546"/>
                <a:gd name="connsiteY13" fmla="*/ 613546 h 613546"/>
                <a:gd name="connsiteX14" fmla="*/ 0 w 613546"/>
                <a:gd name="connsiteY14" fmla="*/ 306773 h 613546"/>
                <a:gd name="connsiteX15" fmla="*/ 306773 w 613546"/>
                <a:gd name="connsiteY15" fmla="*/ 0 h 6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546" h="613546">
                  <a:moveTo>
                    <a:pt x="215028" y="156411"/>
                  </a:moveTo>
                  <a:lnTo>
                    <a:pt x="312946" y="156411"/>
                  </a:lnTo>
                  <a:lnTo>
                    <a:pt x="445195" y="307487"/>
                  </a:lnTo>
                  <a:lnTo>
                    <a:pt x="312946" y="458563"/>
                  </a:lnTo>
                  <a:lnTo>
                    <a:pt x="215028" y="458563"/>
                  </a:lnTo>
                  <a:lnTo>
                    <a:pt x="347277" y="307487"/>
                  </a:lnTo>
                  <a:close/>
                  <a:moveTo>
                    <a:pt x="306773" y="60121"/>
                  </a:moveTo>
                  <a:cubicBezTo>
                    <a:pt x="170551" y="60121"/>
                    <a:pt x="60121" y="170551"/>
                    <a:pt x="60121" y="306773"/>
                  </a:cubicBezTo>
                  <a:cubicBezTo>
                    <a:pt x="60121" y="442995"/>
                    <a:pt x="170551" y="553425"/>
                    <a:pt x="306773" y="553425"/>
                  </a:cubicBezTo>
                  <a:cubicBezTo>
                    <a:pt x="442995" y="553425"/>
                    <a:pt x="553425" y="442995"/>
                    <a:pt x="553425" y="306773"/>
                  </a:cubicBezTo>
                  <a:cubicBezTo>
                    <a:pt x="553425" y="170551"/>
                    <a:pt x="442995" y="60121"/>
                    <a:pt x="306773" y="60121"/>
                  </a:cubicBezTo>
                  <a:close/>
                  <a:moveTo>
                    <a:pt x="306773" y="0"/>
                  </a:moveTo>
                  <a:cubicBezTo>
                    <a:pt x="476199" y="0"/>
                    <a:pt x="613546" y="137347"/>
                    <a:pt x="613546" y="306773"/>
                  </a:cubicBezTo>
                  <a:cubicBezTo>
                    <a:pt x="613546" y="476199"/>
                    <a:pt x="476199" y="613546"/>
                    <a:pt x="306773" y="613546"/>
                  </a:cubicBezTo>
                  <a:cubicBezTo>
                    <a:pt x="137347" y="613546"/>
                    <a:pt x="0" y="476199"/>
                    <a:pt x="0" y="306773"/>
                  </a:cubicBezTo>
                  <a:cubicBezTo>
                    <a:pt x="0" y="137347"/>
                    <a:pt x="137347" y="0"/>
                    <a:pt x="306773" y="0"/>
                  </a:cubicBezTo>
                  <a:close/>
                </a:path>
              </a:pathLst>
            </a:cu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3" name="Group 12">
            <a:extLst>
              <a:ext uri="{FF2B5EF4-FFF2-40B4-BE49-F238E27FC236}">
                <a16:creationId xmlns:a16="http://schemas.microsoft.com/office/drawing/2014/main" id="{D9E039A7-F4AD-4E63-A867-9F948A911107}"/>
              </a:ext>
            </a:extLst>
          </p:cNvPr>
          <p:cNvGrpSpPr/>
          <p:nvPr/>
        </p:nvGrpSpPr>
        <p:grpSpPr>
          <a:xfrm>
            <a:off x="8874349" y="2169206"/>
            <a:ext cx="2430193" cy="374808"/>
            <a:chOff x="1930793" y="5080374"/>
            <a:chExt cx="2430193" cy="374808"/>
          </a:xfrm>
        </p:grpSpPr>
        <p:sp>
          <p:nvSpPr>
            <p:cNvPr id="14" name="Rectangle 21">
              <a:extLst>
                <a:ext uri="{FF2B5EF4-FFF2-40B4-BE49-F238E27FC236}">
                  <a16:creationId xmlns:a16="http://schemas.microsoft.com/office/drawing/2014/main" id="{87598252-597F-49BB-ADAD-D934F329DA5D}"/>
                </a:ext>
              </a:extLst>
            </p:cNvPr>
            <p:cNvSpPr>
              <a:spLocks/>
            </p:cNvSpPr>
            <p:nvPr/>
          </p:nvSpPr>
          <p:spPr bwMode="auto">
            <a:xfrm>
              <a:off x="2422444" y="5080374"/>
              <a:ext cx="1938542"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is meant </a:t>
              </a:r>
              <a:r>
                <a:rPr lang="en-US" sz="1000" dirty="0" err="1">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toproject</a:t>
              </a: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 image of profession</a:t>
              </a:r>
            </a:p>
          </p:txBody>
        </p:sp>
        <p:sp>
          <p:nvSpPr>
            <p:cNvPr id="15" name="Freeform 20">
              <a:extLst>
                <a:ext uri="{FF2B5EF4-FFF2-40B4-BE49-F238E27FC236}">
                  <a16:creationId xmlns:a16="http://schemas.microsoft.com/office/drawing/2014/main" id="{59968771-51EF-48C0-BD76-A46BD160DE43}"/>
                </a:ext>
              </a:extLst>
            </p:cNvPr>
            <p:cNvSpPr/>
            <p:nvPr/>
          </p:nvSpPr>
          <p:spPr bwMode="auto">
            <a:xfrm>
              <a:off x="1930793" y="5096364"/>
              <a:ext cx="342828" cy="342828"/>
            </a:xfrm>
            <a:custGeom>
              <a:avLst/>
              <a:gdLst>
                <a:gd name="connsiteX0" fmla="*/ 215028 w 613546"/>
                <a:gd name="connsiteY0" fmla="*/ 156411 h 613546"/>
                <a:gd name="connsiteX1" fmla="*/ 312946 w 613546"/>
                <a:gd name="connsiteY1" fmla="*/ 156411 h 613546"/>
                <a:gd name="connsiteX2" fmla="*/ 445195 w 613546"/>
                <a:gd name="connsiteY2" fmla="*/ 307487 h 613546"/>
                <a:gd name="connsiteX3" fmla="*/ 312946 w 613546"/>
                <a:gd name="connsiteY3" fmla="*/ 458563 h 613546"/>
                <a:gd name="connsiteX4" fmla="*/ 215028 w 613546"/>
                <a:gd name="connsiteY4" fmla="*/ 458563 h 613546"/>
                <a:gd name="connsiteX5" fmla="*/ 347277 w 613546"/>
                <a:gd name="connsiteY5" fmla="*/ 307487 h 613546"/>
                <a:gd name="connsiteX6" fmla="*/ 306773 w 613546"/>
                <a:gd name="connsiteY6" fmla="*/ 60121 h 613546"/>
                <a:gd name="connsiteX7" fmla="*/ 60121 w 613546"/>
                <a:gd name="connsiteY7" fmla="*/ 306773 h 613546"/>
                <a:gd name="connsiteX8" fmla="*/ 306773 w 613546"/>
                <a:gd name="connsiteY8" fmla="*/ 553425 h 613546"/>
                <a:gd name="connsiteX9" fmla="*/ 553425 w 613546"/>
                <a:gd name="connsiteY9" fmla="*/ 306773 h 613546"/>
                <a:gd name="connsiteX10" fmla="*/ 306773 w 613546"/>
                <a:gd name="connsiteY10" fmla="*/ 60121 h 613546"/>
                <a:gd name="connsiteX11" fmla="*/ 306773 w 613546"/>
                <a:gd name="connsiteY11" fmla="*/ 0 h 613546"/>
                <a:gd name="connsiteX12" fmla="*/ 613546 w 613546"/>
                <a:gd name="connsiteY12" fmla="*/ 306773 h 613546"/>
                <a:gd name="connsiteX13" fmla="*/ 306773 w 613546"/>
                <a:gd name="connsiteY13" fmla="*/ 613546 h 613546"/>
                <a:gd name="connsiteX14" fmla="*/ 0 w 613546"/>
                <a:gd name="connsiteY14" fmla="*/ 306773 h 613546"/>
                <a:gd name="connsiteX15" fmla="*/ 306773 w 613546"/>
                <a:gd name="connsiteY15" fmla="*/ 0 h 6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546" h="613546">
                  <a:moveTo>
                    <a:pt x="215028" y="156411"/>
                  </a:moveTo>
                  <a:lnTo>
                    <a:pt x="312946" y="156411"/>
                  </a:lnTo>
                  <a:lnTo>
                    <a:pt x="445195" y="307487"/>
                  </a:lnTo>
                  <a:lnTo>
                    <a:pt x="312946" y="458563"/>
                  </a:lnTo>
                  <a:lnTo>
                    <a:pt x="215028" y="458563"/>
                  </a:lnTo>
                  <a:lnTo>
                    <a:pt x="347277" y="307487"/>
                  </a:lnTo>
                  <a:close/>
                  <a:moveTo>
                    <a:pt x="306773" y="60121"/>
                  </a:moveTo>
                  <a:cubicBezTo>
                    <a:pt x="170551" y="60121"/>
                    <a:pt x="60121" y="170551"/>
                    <a:pt x="60121" y="306773"/>
                  </a:cubicBezTo>
                  <a:cubicBezTo>
                    <a:pt x="60121" y="442995"/>
                    <a:pt x="170551" y="553425"/>
                    <a:pt x="306773" y="553425"/>
                  </a:cubicBezTo>
                  <a:cubicBezTo>
                    <a:pt x="442995" y="553425"/>
                    <a:pt x="553425" y="442995"/>
                    <a:pt x="553425" y="306773"/>
                  </a:cubicBezTo>
                  <a:cubicBezTo>
                    <a:pt x="553425" y="170551"/>
                    <a:pt x="442995" y="60121"/>
                    <a:pt x="306773" y="60121"/>
                  </a:cubicBezTo>
                  <a:close/>
                  <a:moveTo>
                    <a:pt x="306773" y="0"/>
                  </a:moveTo>
                  <a:cubicBezTo>
                    <a:pt x="476199" y="0"/>
                    <a:pt x="613546" y="137347"/>
                    <a:pt x="613546" y="306773"/>
                  </a:cubicBezTo>
                  <a:cubicBezTo>
                    <a:pt x="613546" y="476199"/>
                    <a:pt x="476199" y="613546"/>
                    <a:pt x="306773" y="613546"/>
                  </a:cubicBezTo>
                  <a:cubicBezTo>
                    <a:pt x="137347" y="613546"/>
                    <a:pt x="0" y="476199"/>
                    <a:pt x="0" y="306773"/>
                  </a:cubicBezTo>
                  <a:cubicBezTo>
                    <a:pt x="0" y="137347"/>
                    <a:pt x="137347" y="0"/>
                    <a:pt x="306773" y="0"/>
                  </a:cubicBezTo>
                  <a:close/>
                </a:path>
              </a:pathLst>
            </a:cu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grpSp>
    </p:spTree>
    <p:extLst>
      <p:ext uri="{BB962C8B-B14F-4D97-AF65-F5344CB8AC3E}">
        <p14:creationId xmlns:p14="http://schemas.microsoft.com/office/powerpoint/2010/main" val="4186692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8754C3B-D69F-4370-AB4F-65272D36AEE9}"/>
              </a:ext>
            </a:extLst>
          </p:cNvPr>
          <p:cNvPicPr>
            <a:picLocks noGrp="1" noChangeAspect="1"/>
          </p:cNvPicPr>
          <p:nvPr>
            <p:ph type="pic" sz="quarter" idx="172"/>
          </p:nvPr>
        </p:nvPicPr>
        <p:blipFill>
          <a:blip r:embed="rId4">
            <a:extLst>
              <a:ext uri="{28A0092B-C50C-407E-A947-70E740481C1C}">
                <a14:useLocalDpi xmlns:a14="http://schemas.microsoft.com/office/drawing/2010/main" val="0"/>
              </a:ext>
            </a:extLst>
          </a:blip>
          <a:srcRect t="21853" b="21853"/>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24</a:t>
            </a:fld>
            <a:endParaRPr lang="en-US" dirty="0"/>
          </a:p>
        </p:txBody>
      </p:sp>
      <p:sp>
        <p:nvSpPr>
          <p:cNvPr id="2" name="Title 1">
            <a:extLst>
              <a:ext uri="{FF2B5EF4-FFF2-40B4-BE49-F238E27FC236}">
                <a16:creationId xmlns:a16="http://schemas.microsoft.com/office/drawing/2014/main" id="{40F403F2-AABB-430D-A99E-D98364129CA8}"/>
              </a:ext>
            </a:extLst>
          </p:cNvPr>
          <p:cNvSpPr>
            <a:spLocks noGrp="1"/>
          </p:cNvSpPr>
          <p:nvPr>
            <p:ph type="title" idx="4294967295"/>
          </p:nvPr>
        </p:nvSpPr>
        <p:spPr>
          <a:xfrm>
            <a:off x="838200" y="481013"/>
            <a:ext cx="10515600" cy="679450"/>
          </a:xfrm>
        </p:spPr>
        <p:txBody>
          <a:bodyPr/>
          <a:lstStyle/>
          <a:p>
            <a:r>
              <a:rPr lang="en-US" b="1" dirty="0"/>
              <a:t>Map Project Location</a:t>
            </a:r>
            <a:endParaRPr lang="en-US" dirty="0"/>
          </a:p>
        </p:txBody>
      </p:sp>
      <p:sp>
        <p:nvSpPr>
          <p:cNvPr id="3" name="Subtitle 2">
            <a:extLst>
              <a:ext uri="{FF2B5EF4-FFF2-40B4-BE49-F238E27FC236}">
                <a16:creationId xmlns:a16="http://schemas.microsoft.com/office/drawing/2014/main" id="{B9AF5B4E-4FA3-43B1-BC81-2D8C258B7A92}"/>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7" name="Rectangle 6">
            <a:extLst>
              <a:ext uri="{FF2B5EF4-FFF2-40B4-BE49-F238E27FC236}">
                <a16:creationId xmlns:a16="http://schemas.microsoft.com/office/drawing/2014/main" id="{E8DB84E6-0712-4B78-882B-BB9FD75F421A}"/>
              </a:ext>
            </a:extLst>
          </p:cNvPr>
          <p:cNvSpPr/>
          <p:nvPr/>
        </p:nvSpPr>
        <p:spPr>
          <a:xfrm>
            <a:off x="7968343" y="4093029"/>
            <a:ext cx="2177143" cy="19553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9EB576F-1983-4E84-9E3A-3428B3B44ABB}"/>
              </a:ext>
            </a:extLst>
          </p:cNvPr>
          <p:cNvSpPr/>
          <p:nvPr/>
        </p:nvSpPr>
        <p:spPr>
          <a:xfrm>
            <a:off x="1095374" y="5215188"/>
            <a:ext cx="6611711" cy="833177"/>
          </a:xfrm>
          <a:prstGeom prst="rect">
            <a:avLst/>
          </a:prstGeom>
        </p:spPr>
        <p:txBody>
          <a:bodyPr wrap="square">
            <a:spAutoFit/>
          </a:bodyPr>
          <a:lstStyle/>
          <a:p>
            <a:pPr>
              <a:lnSpc>
                <a:spcPts val="2000"/>
              </a:lnSpc>
            </a:pPr>
            <a:r>
              <a:rPr lang="en-US" sz="1300" b="1" dirty="0">
                <a:solidFill>
                  <a:srgbClr val="000000"/>
                </a:solidFill>
                <a:latin typeface="Lato" panose="020F0502020204030203" pitchFamily="34" charset="0"/>
                <a:ea typeface="Lato" panose="020F0502020204030203" pitchFamily="34" charset="0"/>
                <a:cs typeface="Lato" panose="020F0502020204030203" pitchFamily="34" charset="0"/>
              </a:rPr>
              <a:t>Lorem Ipsum</a:t>
            </a:r>
            <a:r>
              <a:rPr lang="en-US" sz="1300" dirty="0">
                <a:solidFill>
                  <a:srgbClr val="000000"/>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has survived not PageMaker including versions of Lorem Ipsum.</a:t>
            </a:r>
            <a:endParaRPr lang="en-US" sz="13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55AC3139-F391-4F8D-8125-0C6E30B55FB0}"/>
              </a:ext>
            </a:extLst>
          </p:cNvPr>
          <p:cNvPicPr>
            <a:picLocks noChangeAspect="1"/>
          </p:cNvPicPr>
          <p:nvPr/>
        </p:nvPicPr>
        <p:blipFill>
          <a:blip r:embed="rId5"/>
          <a:stretch>
            <a:fillRect/>
          </a:stretch>
        </p:blipFill>
        <p:spPr>
          <a:xfrm>
            <a:off x="7901605" y="4061279"/>
            <a:ext cx="2310618" cy="2455451"/>
          </a:xfrm>
          <a:prstGeom prst="rect">
            <a:avLst/>
          </a:prstGeom>
        </p:spPr>
      </p:pic>
    </p:spTree>
    <p:extLst>
      <p:ext uri="{BB962C8B-B14F-4D97-AF65-F5344CB8AC3E}">
        <p14:creationId xmlns:p14="http://schemas.microsoft.com/office/powerpoint/2010/main" val="4262343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25</a:t>
            </a:fld>
            <a:endParaRPr lang="en-US"/>
          </a:p>
        </p:txBody>
      </p:sp>
      <p:pic>
        <p:nvPicPr>
          <p:cNvPr id="16" name="Picture 15">
            <a:extLst>
              <a:ext uri="{FF2B5EF4-FFF2-40B4-BE49-F238E27FC236}">
                <a16:creationId xmlns:a16="http://schemas.microsoft.com/office/drawing/2014/main" id="{66BB0843-7C40-4EA7-B6FD-01DABE84B0A6}"/>
              </a:ext>
            </a:extLst>
          </p:cNvPr>
          <p:cNvPicPr>
            <a:picLocks noChangeAspect="1"/>
          </p:cNvPicPr>
          <p:nvPr/>
        </p:nvPicPr>
        <p:blipFill>
          <a:blip r:embed="rId3"/>
          <a:stretch>
            <a:fillRect/>
          </a:stretch>
        </p:blipFill>
        <p:spPr>
          <a:xfrm>
            <a:off x="4940691" y="2059096"/>
            <a:ext cx="2310618" cy="2455451"/>
          </a:xfrm>
          <a:prstGeom prst="rect">
            <a:avLst/>
          </a:prstGeom>
        </p:spPr>
      </p:pic>
      <p:grpSp>
        <p:nvGrpSpPr>
          <p:cNvPr id="8" name="Group 7">
            <a:extLst>
              <a:ext uri="{FF2B5EF4-FFF2-40B4-BE49-F238E27FC236}">
                <a16:creationId xmlns:a16="http://schemas.microsoft.com/office/drawing/2014/main" id="{C84F3E43-7205-415C-803E-1EAA1A91FD48}"/>
              </a:ext>
            </a:extLst>
          </p:cNvPr>
          <p:cNvGrpSpPr/>
          <p:nvPr/>
        </p:nvGrpSpPr>
        <p:grpSpPr>
          <a:xfrm>
            <a:off x="2921000" y="4017204"/>
            <a:ext cx="6350000" cy="781701"/>
            <a:chOff x="2921000" y="4064224"/>
            <a:chExt cx="6350000" cy="781701"/>
          </a:xfrm>
        </p:grpSpPr>
        <p:sp>
          <p:nvSpPr>
            <p:cNvPr id="14" name="Rectangle 2">
              <a:extLst>
                <a:ext uri="{FF2B5EF4-FFF2-40B4-BE49-F238E27FC236}">
                  <a16:creationId xmlns:a16="http://schemas.microsoft.com/office/drawing/2014/main" id="{0579FFC5-5126-4AD4-825F-1E241F29FB06}"/>
                </a:ext>
              </a:extLst>
            </p:cNvPr>
            <p:cNvSpPr>
              <a:spLocks/>
            </p:cNvSpPr>
            <p:nvPr/>
          </p:nvSpPr>
          <p:spPr bwMode="auto">
            <a:xfrm>
              <a:off x="4846076" y="4064224"/>
              <a:ext cx="2499848" cy="301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2400" b="1" kern="100" spc="200" dirty="0">
                  <a:solidFill>
                    <a:schemeClr val="tx1">
                      <a:lumMod val="85000"/>
                      <a:lumOff val="15000"/>
                    </a:schemeClr>
                  </a:solidFill>
                  <a:latin typeface="Roboto" panose="02000000000000000000" pitchFamily="2" charset="0"/>
                  <a:ea typeface="Roboto" panose="02000000000000000000" pitchFamily="2" charset="0"/>
                  <a:cs typeface="Lato Black" charset="0"/>
                  <a:sym typeface="Montserrat-Bold" charset="0"/>
                </a:rPr>
                <a:t>THE END</a:t>
              </a:r>
            </a:p>
          </p:txBody>
        </p:sp>
        <p:sp>
          <p:nvSpPr>
            <p:cNvPr id="15" name="Rectangle 4">
              <a:extLst>
                <a:ext uri="{FF2B5EF4-FFF2-40B4-BE49-F238E27FC236}">
                  <a16:creationId xmlns:a16="http://schemas.microsoft.com/office/drawing/2014/main" id="{7B02D7AF-EE00-4D03-AFF6-11D3CA2AA85E}"/>
                </a:ext>
              </a:extLst>
            </p:cNvPr>
            <p:cNvSpPr>
              <a:spLocks/>
            </p:cNvSpPr>
            <p:nvPr/>
          </p:nvSpPr>
          <p:spPr bwMode="auto">
            <a:xfrm>
              <a:off x="2921000" y="4500084"/>
              <a:ext cx="6350000" cy="3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11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reliability. By using simple alignments we have created a very much</a:t>
              </a:r>
            </a:p>
          </p:txBody>
        </p:sp>
      </p:grpSp>
      <p:cxnSp>
        <p:nvCxnSpPr>
          <p:cNvPr id="9" name="Straight Connector 8">
            <a:extLst>
              <a:ext uri="{FF2B5EF4-FFF2-40B4-BE49-F238E27FC236}">
                <a16:creationId xmlns:a16="http://schemas.microsoft.com/office/drawing/2014/main" id="{BC74FA16-532F-4FCE-8ED4-432F8390EEA1}"/>
              </a:ext>
            </a:extLst>
          </p:cNvPr>
          <p:cNvCxnSpPr>
            <a:cxnSpLocks/>
          </p:cNvCxnSpPr>
          <p:nvPr/>
        </p:nvCxnSpPr>
        <p:spPr>
          <a:xfrm>
            <a:off x="1533378" y="3101117"/>
            <a:ext cx="365291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0834F78-F735-42BD-8C79-4883CFC2537D}"/>
              </a:ext>
            </a:extLst>
          </p:cNvPr>
          <p:cNvCxnSpPr>
            <a:cxnSpLocks/>
          </p:cNvCxnSpPr>
          <p:nvPr/>
        </p:nvCxnSpPr>
        <p:spPr>
          <a:xfrm>
            <a:off x="7005711" y="3101117"/>
            <a:ext cx="365291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501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F54B7395-DA86-42EA-BD94-1CBCAFF58297}"/>
              </a:ext>
            </a:extLst>
          </p:cNvPr>
          <p:cNvPicPr>
            <a:picLocks noGrp="1" noChangeAspect="1"/>
          </p:cNvPicPr>
          <p:nvPr>
            <p:ph type="pic" sz="quarter" idx="165"/>
          </p:nvPr>
        </p:nvPicPr>
        <p:blipFill>
          <a:blip r:embed="rId3">
            <a:extLst>
              <a:ext uri="{28A0092B-C50C-407E-A947-70E740481C1C}">
                <a14:useLocalDpi xmlns:a14="http://schemas.microsoft.com/office/drawing/2010/main" val="0"/>
              </a:ext>
            </a:extLst>
          </a:blip>
          <a:srcRect t="4434" b="4434"/>
          <a:stretch>
            <a:fillRect/>
          </a:stretch>
        </p:blipFill>
        <p:spPr/>
      </p:pic>
      <p:sp>
        <p:nvSpPr>
          <p:cNvPr id="16" name="Rectangle 15">
            <a:extLst>
              <a:ext uri="{FF2B5EF4-FFF2-40B4-BE49-F238E27FC236}">
                <a16:creationId xmlns:a16="http://schemas.microsoft.com/office/drawing/2014/main" id="{A9E01E36-51B2-41CE-B3FB-44157324DBEA}"/>
              </a:ext>
            </a:extLst>
          </p:cNvPr>
          <p:cNvSpPr/>
          <p:nvPr/>
        </p:nvSpPr>
        <p:spPr>
          <a:xfrm>
            <a:off x="813117" y="720044"/>
            <a:ext cx="10565766" cy="5417912"/>
          </a:xfrm>
          <a:prstGeom prst="rect">
            <a:avLst/>
          </a:prstGeom>
          <a:solidFill>
            <a:schemeClr val="accent6">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7E751866-7D47-41F7-8A71-7F011F06BC9D}"/>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3</a:t>
            </a:fld>
            <a:endParaRPr lang="en-US" dirty="0"/>
          </a:p>
        </p:txBody>
      </p:sp>
      <p:cxnSp>
        <p:nvCxnSpPr>
          <p:cNvPr id="36" name="Straight Connector 35">
            <a:extLst>
              <a:ext uri="{FF2B5EF4-FFF2-40B4-BE49-F238E27FC236}">
                <a16:creationId xmlns:a16="http://schemas.microsoft.com/office/drawing/2014/main" id="{DAB9383E-F31C-4522-91D3-D6C0C91FDAE7}"/>
              </a:ext>
            </a:extLst>
          </p:cNvPr>
          <p:cNvCxnSpPr>
            <a:cxnSpLocks/>
          </p:cNvCxnSpPr>
          <p:nvPr/>
        </p:nvCxnSpPr>
        <p:spPr>
          <a:xfrm>
            <a:off x="7706369" y="8031505"/>
            <a:ext cx="8410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65F881C-8A2C-4673-888E-0EB47260694D}"/>
              </a:ext>
            </a:extLst>
          </p:cNvPr>
          <p:cNvSpPr/>
          <p:nvPr/>
        </p:nvSpPr>
        <p:spPr>
          <a:xfrm>
            <a:off x="813117" y="1144729"/>
            <a:ext cx="4330383" cy="259256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340C1660-3A14-486A-BB87-77FA26A08628}"/>
              </a:ext>
            </a:extLst>
          </p:cNvPr>
          <p:cNvGrpSpPr/>
          <p:nvPr/>
        </p:nvGrpSpPr>
        <p:grpSpPr>
          <a:xfrm>
            <a:off x="1278356" y="1501077"/>
            <a:ext cx="3399905" cy="1879873"/>
            <a:chOff x="955684" y="1312452"/>
            <a:chExt cx="3399905" cy="1879873"/>
          </a:xfrm>
        </p:grpSpPr>
        <p:sp>
          <p:nvSpPr>
            <p:cNvPr id="19" name="TextBox 36">
              <a:extLst>
                <a:ext uri="{FF2B5EF4-FFF2-40B4-BE49-F238E27FC236}">
                  <a16:creationId xmlns:a16="http://schemas.microsoft.com/office/drawing/2014/main" id="{A51F7362-6DA5-4EF3-96C6-CEBAA9EA5764}"/>
                </a:ext>
              </a:extLst>
            </p:cNvPr>
            <p:cNvSpPr txBox="1"/>
            <p:nvPr/>
          </p:nvSpPr>
          <p:spPr>
            <a:xfrm>
              <a:off x="955684" y="1312452"/>
              <a:ext cx="3399905" cy="12603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4500"/>
                </a:lnSpc>
              </a:pPr>
              <a:r>
                <a:rPr lang="en-US" sz="2500" b="1" dirty="0">
                  <a:solidFill>
                    <a:sysClr val="windowText" lastClr="000000"/>
                  </a:solidFill>
                  <a:latin typeface="Roboto" panose="02000000000000000000" pitchFamily="2" charset="0"/>
                  <a:ea typeface="Roboto" panose="02000000000000000000" pitchFamily="2" charset="0"/>
                  <a:cs typeface="Open Sans" panose="020B0606030504020204" pitchFamily="34" charset="0"/>
                </a:rPr>
                <a:t>WELCOME</a:t>
              </a:r>
              <a:r>
                <a:rPr lang="en-US" sz="2800" dirty="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rPr>
                <a:t> </a:t>
              </a:r>
              <a:r>
                <a:rPr lang="en-US" sz="5000" b="1" dirty="0">
                  <a:solidFill>
                    <a:sysClr val="windowText" lastClr="000000"/>
                  </a:solidFill>
                  <a:latin typeface="Roboto" panose="02000000000000000000" pitchFamily="2" charset="0"/>
                  <a:ea typeface="Roboto" panose="02000000000000000000" pitchFamily="2" charset="0"/>
                  <a:cs typeface="Open Sans Extrabold" panose="020B0906030804020204" pitchFamily="34" charset="0"/>
                </a:rPr>
                <a:t>MESSAGE</a:t>
              </a:r>
            </a:p>
          </p:txBody>
        </p:sp>
        <p:sp>
          <p:nvSpPr>
            <p:cNvPr id="20" name="Rectangle 19">
              <a:extLst>
                <a:ext uri="{FF2B5EF4-FFF2-40B4-BE49-F238E27FC236}">
                  <a16:creationId xmlns:a16="http://schemas.microsoft.com/office/drawing/2014/main" id="{69B1D23F-ABD4-46D2-ACD1-8366665A457F}"/>
                </a:ext>
              </a:extLst>
            </p:cNvPr>
            <p:cNvSpPr>
              <a:spLocks/>
            </p:cNvSpPr>
            <p:nvPr/>
          </p:nvSpPr>
          <p:spPr bwMode="auto">
            <a:xfrm>
              <a:off x="1074746" y="2507083"/>
              <a:ext cx="3025766" cy="685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000" dirty="0">
                  <a:solidFill>
                    <a:sysClr val="windowText" lastClr="000000"/>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a:t>
              </a:r>
            </a:p>
          </p:txBody>
        </p:sp>
      </p:grpSp>
    </p:spTree>
    <p:extLst>
      <p:ext uri="{BB962C8B-B14F-4D97-AF65-F5344CB8AC3E}">
        <p14:creationId xmlns:p14="http://schemas.microsoft.com/office/powerpoint/2010/main" val="324139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4</a:t>
            </a:fld>
            <a:endParaRPr lang="en-US" dirty="0"/>
          </a:p>
        </p:txBody>
      </p:sp>
      <p:sp>
        <p:nvSpPr>
          <p:cNvPr id="7" name="Title 6">
            <a:extLst>
              <a:ext uri="{FF2B5EF4-FFF2-40B4-BE49-F238E27FC236}">
                <a16:creationId xmlns:a16="http://schemas.microsoft.com/office/drawing/2014/main" id="{02D3942C-BBDD-49C6-A7A0-187CF1313FE2}"/>
              </a:ext>
            </a:extLst>
          </p:cNvPr>
          <p:cNvSpPr>
            <a:spLocks noGrp="1"/>
          </p:cNvSpPr>
          <p:nvPr>
            <p:ph type="title" idx="4294967295"/>
          </p:nvPr>
        </p:nvSpPr>
        <p:spPr>
          <a:xfrm>
            <a:off x="838200" y="481013"/>
            <a:ext cx="10515600" cy="679450"/>
          </a:xfrm>
        </p:spPr>
        <p:txBody>
          <a:bodyPr/>
          <a:lstStyle/>
          <a:p>
            <a:r>
              <a:rPr lang="en-US" b="1" dirty="0"/>
              <a:t>About us</a:t>
            </a:r>
          </a:p>
        </p:txBody>
      </p:sp>
      <p:sp>
        <p:nvSpPr>
          <p:cNvPr id="9" name="Subtitle 8">
            <a:extLst>
              <a:ext uri="{FF2B5EF4-FFF2-40B4-BE49-F238E27FC236}">
                <a16:creationId xmlns:a16="http://schemas.microsoft.com/office/drawing/2014/main" id="{13A03BFC-5F59-4E75-B6AE-69516847EE10}"/>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2" name="Rectangle 21">
            <a:extLst>
              <a:ext uri="{FF2B5EF4-FFF2-40B4-BE49-F238E27FC236}">
                <a16:creationId xmlns:a16="http://schemas.microsoft.com/office/drawing/2014/main" id="{C215D9B2-79DB-4B85-ABB3-67FCA8711937}"/>
              </a:ext>
            </a:extLst>
          </p:cNvPr>
          <p:cNvSpPr/>
          <p:nvPr/>
        </p:nvSpPr>
        <p:spPr>
          <a:xfrm>
            <a:off x="1847182" y="1885434"/>
            <a:ext cx="1974273" cy="2753591"/>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4AB4E682-8DF5-47AF-A7C6-B1F4D3EF9BB1}"/>
              </a:ext>
            </a:extLst>
          </p:cNvPr>
          <p:cNvSpPr/>
          <p:nvPr/>
        </p:nvSpPr>
        <p:spPr>
          <a:xfrm>
            <a:off x="4023170" y="1885434"/>
            <a:ext cx="1974273" cy="2753591"/>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EC50ABDB-357E-40B5-93B1-795045BE71AC}"/>
              </a:ext>
            </a:extLst>
          </p:cNvPr>
          <p:cNvSpPr/>
          <p:nvPr/>
        </p:nvSpPr>
        <p:spPr>
          <a:xfrm>
            <a:off x="8375146" y="1885434"/>
            <a:ext cx="1974273" cy="2753591"/>
          </a:xfrm>
          <a:prstGeom prst="rect">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 name="Rectangle 24">
            <a:extLst>
              <a:ext uri="{FF2B5EF4-FFF2-40B4-BE49-F238E27FC236}">
                <a16:creationId xmlns:a16="http://schemas.microsoft.com/office/drawing/2014/main" id="{8D3B5AFD-B36D-4041-8576-32127ECDE199}"/>
              </a:ext>
            </a:extLst>
          </p:cNvPr>
          <p:cNvSpPr/>
          <p:nvPr/>
        </p:nvSpPr>
        <p:spPr>
          <a:xfrm>
            <a:off x="6199158" y="1885434"/>
            <a:ext cx="1974273" cy="275359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54" name="Group 53">
            <a:extLst>
              <a:ext uri="{FF2B5EF4-FFF2-40B4-BE49-F238E27FC236}">
                <a16:creationId xmlns:a16="http://schemas.microsoft.com/office/drawing/2014/main" id="{92565158-27BE-45DF-99BE-8CDB92C4D11A}"/>
              </a:ext>
            </a:extLst>
          </p:cNvPr>
          <p:cNvGrpSpPr/>
          <p:nvPr/>
        </p:nvGrpSpPr>
        <p:grpSpPr>
          <a:xfrm>
            <a:off x="2648582" y="2464154"/>
            <a:ext cx="371475" cy="476250"/>
            <a:chOff x="2522538" y="3189288"/>
            <a:chExt cx="371475" cy="476250"/>
          </a:xfrm>
          <a:solidFill>
            <a:schemeClr val="accent2"/>
          </a:solidFill>
        </p:grpSpPr>
        <p:sp>
          <p:nvSpPr>
            <p:cNvPr id="57" name="Freeform 5">
              <a:extLst>
                <a:ext uri="{FF2B5EF4-FFF2-40B4-BE49-F238E27FC236}">
                  <a16:creationId xmlns:a16="http://schemas.microsoft.com/office/drawing/2014/main" id="{FE4CBB0D-041B-4BBD-8588-BAA5624D2051}"/>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Freeform 6">
              <a:extLst>
                <a:ext uri="{FF2B5EF4-FFF2-40B4-BE49-F238E27FC236}">
                  <a16:creationId xmlns:a16="http://schemas.microsoft.com/office/drawing/2014/main" id="{7480308E-7F2A-40DA-8F74-E4C0255C6815}"/>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7">
              <a:extLst>
                <a:ext uri="{FF2B5EF4-FFF2-40B4-BE49-F238E27FC236}">
                  <a16:creationId xmlns:a16="http://schemas.microsoft.com/office/drawing/2014/main" id="{1B76D858-F1B8-4288-8033-30B12CEA9505}"/>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5" name="TextBox 115">
            <a:extLst>
              <a:ext uri="{FF2B5EF4-FFF2-40B4-BE49-F238E27FC236}">
                <a16:creationId xmlns:a16="http://schemas.microsoft.com/office/drawing/2014/main" id="{C0C71C73-241D-45A1-A3D0-69F68038BF13}"/>
              </a:ext>
            </a:extLst>
          </p:cNvPr>
          <p:cNvSpPr txBox="1"/>
          <p:nvPr/>
        </p:nvSpPr>
        <p:spPr>
          <a:xfrm>
            <a:off x="2065061" y="3083279"/>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a:solidFill>
                  <a:schemeClr val="accent2"/>
                </a:solidFill>
                <a:latin typeface="Roboto" panose="02000000000000000000" pitchFamily="2" charset="0"/>
                <a:ea typeface="Roboto" panose="02000000000000000000" pitchFamily="2" charset="0"/>
              </a:rPr>
              <a:t>Corporate</a:t>
            </a:r>
          </a:p>
        </p:txBody>
      </p:sp>
      <p:sp>
        <p:nvSpPr>
          <p:cNvPr id="56" name="Rectangle 55">
            <a:extLst>
              <a:ext uri="{FF2B5EF4-FFF2-40B4-BE49-F238E27FC236}">
                <a16:creationId xmlns:a16="http://schemas.microsoft.com/office/drawing/2014/main" id="{241C490C-F08A-4302-BF90-EC698DFB4567}"/>
              </a:ext>
            </a:extLst>
          </p:cNvPr>
          <p:cNvSpPr/>
          <p:nvPr/>
        </p:nvSpPr>
        <p:spPr>
          <a:xfrm>
            <a:off x="1953144" y="3429363"/>
            <a:ext cx="1762348"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project &amp;</a:t>
            </a:r>
          </a:p>
          <a:p>
            <a:pPr algn="ctr">
              <a:lnSpc>
                <a:spcPts val="14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text see.</a:t>
            </a:r>
          </a:p>
        </p:txBody>
      </p:sp>
      <p:sp>
        <p:nvSpPr>
          <p:cNvPr id="51" name="Freeform 8">
            <a:extLst>
              <a:ext uri="{FF2B5EF4-FFF2-40B4-BE49-F238E27FC236}">
                <a16:creationId xmlns:a16="http://schemas.microsoft.com/office/drawing/2014/main" id="{B859E489-3771-4C16-83F7-1937C552AF55}"/>
              </a:ext>
            </a:extLst>
          </p:cNvPr>
          <p:cNvSpPr>
            <a:spLocks noEditPoints="1"/>
          </p:cNvSpPr>
          <p:nvPr/>
        </p:nvSpPr>
        <p:spPr bwMode="auto">
          <a:xfrm>
            <a:off x="4775357" y="2473282"/>
            <a:ext cx="469900" cy="439738"/>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2" name="TextBox 112">
            <a:extLst>
              <a:ext uri="{FF2B5EF4-FFF2-40B4-BE49-F238E27FC236}">
                <a16:creationId xmlns:a16="http://schemas.microsoft.com/office/drawing/2014/main" id="{52DA3800-9B23-4772-94B8-714B7AF35FB5}"/>
              </a:ext>
            </a:extLst>
          </p:cNvPr>
          <p:cNvSpPr txBox="1"/>
          <p:nvPr/>
        </p:nvSpPr>
        <p:spPr>
          <a:xfrm>
            <a:off x="4241049" y="3074151"/>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a:latin typeface="Roboto" panose="02000000000000000000" pitchFamily="2" charset="0"/>
                <a:ea typeface="Roboto" panose="02000000000000000000" pitchFamily="2" charset="0"/>
              </a:rPr>
              <a:t>Charities</a:t>
            </a:r>
          </a:p>
        </p:txBody>
      </p:sp>
      <p:sp>
        <p:nvSpPr>
          <p:cNvPr id="53" name="Rectangle 52">
            <a:extLst>
              <a:ext uri="{FF2B5EF4-FFF2-40B4-BE49-F238E27FC236}">
                <a16:creationId xmlns:a16="http://schemas.microsoft.com/office/drawing/2014/main" id="{82E560C7-65AE-40A8-A387-1C7D63352A2B}"/>
              </a:ext>
            </a:extLst>
          </p:cNvPr>
          <p:cNvSpPr/>
          <p:nvPr/>
        </p:nvSpPr>
        <p:spPr>
          <a:xfrm>
            <a:off x="4129132" y="3420235"/>
            <a:ext cx="1762348"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000" dirty="0">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project &amp;</a:t>
            </a:r>
          </a:p>
          <a:p>
            <a:pPr algn="ctr">
              <a:lnSpc>
                <a:spcPts val="1400"/>
              </a:lnSpc>
            </a:pPr>
            <a:r>
              <a:rPr lang="en-US" sz="1000" dirty="0">
                <a:latin typeface="Lato" panose="020F0502020204030203" pitchFamily="34" charset="0"/>
                <a:ea typeface="Lato" panose="020F0502020204030203" pitchFamily="34" charset="0"/>
                <a:cs typeface="Lato" panose="020F0502020204030203" pitchFamily="34" charset="0"/>
                <a:sym typeface="Montserrat-Regular" charset="0"/>
              </a:rPr>
              <a:t>Lorem text see.</a:t>
            </a:r>
          </a:p>
        </p:txBody>
      </p:sp>
      <p:sp>
        <p:nvSpPr>
          <p:cNvPr id="48" name="Freeform 9">
            <a:extLst>
              <a:ext uri="{FF2B5EF4-FFF2-40B4-BE49-F238E27FC236}">
                <a16:creationId xmlns:a16="http://schemas.microsoft.com/office/drawing/2014/main" id="{A774E454-E857-4F10-ABAD-0388AD7551B5}"/>
              </a:ext>
            </a:extLst>
          </p:cNvPr>
          <p:cNvSpPr>
            <a:spLocks noEditPoints="1"/>
          </p:cNvSpPr>
          <p:nvPr/>
        </p:nvSpPr>
        <p:spPr bwMode="auto">
          <a:xfrm>
            <a:off x="6953726" y="2464154"/>
            <a:ext cx="465138" cy="476250"/>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TextBox 109">
            <a:extLst>
              <a:ext uri="{FF2B5EF4-FFF2-40B4-BE49-F238E27FC236}">
                <a16:creationId xmlns:a16="http://schemas.microsoft.com/office/drawing/2014/main" id="{C7DD58EB-B40F-4E37-9225-A9AC9C64FD01}"/>
              </a:ext>
            </a:extLst>
          </p:cNvPr>
          <p:cNvSpPr txBox="1"/>
          <p:nvPr/>
        </p:nvSpPr>
        <p:spPr>
          <a:xfrm>
            <a:off x="6417037" y="3083279"/>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a:solidFill>
                  <a:schemeClr val="accent3"/>
                </a:solidFill>
                <a:latin typeface="Roboto" panose="02000000000000000000" pitchFamily="2" charset="0"/>
                <a:ea typeface="Roboto" panose="02000000000000000000" pitchFamily="2" charset="0"/>
              </a:rPr>
              <a:t>Healthcare</a:t>
            </a:r>
          </a:p>
        </p:txBody>
      </p:sp>
      <p:sp>
        <p:nvSpPr>
          <p:cNvPr id="50" name="Rectangle 49">
            <a:extLst>
              <a:ext uri="{FF2B5EF4-FFF2-40B4-BE49-F238E27FC236}">
                <a16:creationId xmlns:a16="http://schemas.microsoft.com/office/drawing/2014/main" id="{10F6FC7C-99FE-4FC8-AC30-84A287EE1B85}"/>
              </a:ext>
            </a:extLst>
          </p:cNvPr>
          <p:cNvSpPr/>
          <p:nvPr/>
        </p:nvSpPr>
        <p:spPr>
          <a:xfrm>
            <a:off x="6305120" y="3429363"/>
            <a:ext cx="1762348"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project &amp;</a:t>
            </a:r>
          </a:p>
          <a:p>
            <a:pPr algn="ctr">
              <a:lnSpc>
                <a:spcPts val="14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text see.</a:t>
            </a:r>
          </a:p>
        </p:txBody>
      </p:sp>
      <p:sp>
        <p:nvSpPr>
          <p:cNvPr id="44" name="Freeform 10">
            <a:extLst>
              <a:ext uri="{FF2B5EF4-FFF2-40B4-BE49-F238E27FC236}">
                <a16:creationId xmlns:a16="http://schemas.microsoft.com/office/drawing/2014/main" id="{34975184-5A29-45C1-8DCC-556629C491E3}"/>
              </a:ext>
            </a:extLst>
          </p:cNvPr>
          <p:cNvSpPr>
            <a:spLocks noEditPoints="1"/>
          </p:cNvSpPr>
          <p:nvPr/>
        </p:nvSpPr>
        <p:spPr bwMode="auto">
          <a:xfrm>
            <a:off x="9127334" y="2464154"/>
            <a:ext cx="458788" cy="476250"/>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6" name="TextBox 106">
            <a:extLst>
              <a:ext uri="{FF2B5EF4-FFF2-40B4-BE49-F238E27FC236}">
                <a16:creationId xmlns:a16="http://schemas.microsoft.com/office/drawing/2014/main" id="{4E1E3A77-7D36-4EF6-924E-39614D805C84}"/>
              </a:ext>
            </a:extLst>
          </p:cNvPr>
          <p:cNvSpPr txBox="1"/>
          <p:nvPr/>
        </p:nvSpPr>
        <p:spPr>
          <a:xfrm>
            <a:off x="8587470" y="3083279"/>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a:solidFill>
                  <a:schemeClr val="bg1"/>
                </a:solidFill>
                <a:latin typeface="Roboto" panose="02000000000000000000" pitchFamily="2" charset="0"/>
                <a:ea typeface="Roboto" panose="02000000000000000000" pitchFamily="2" charset="0"/>
              </a:rPr>
              <a:t>Individual</a:t>
            </a:r>
          </a:p>
        </p:txBody>
      </p:sp>
      <p:sp>
        <p:nvSpPr>
          <p:cNvPr id="47" name="Rectangle 46">
            <a:extLst>
              <a:ext uri="{FF2B5EF4-FFF2-40B4-BE49-F238E27FC236}">
                <a16:creationId xmlns:a16="http://schemas.microsoft.com/office/drawing/2014/main" id="{09836EC5-2EDA-4397-8DD7-2BC860A97D36}"/>
              </a:ext>
            </a:extLst>
          </p:cNvPr>
          <p:cNvSpPr/>
          <p:nvPr/>
        </p:nvSpPr>
        <p:spPr>
          <a:xfrm>
            <a:off x="8481108" y="3429363"/>
            <a:ext cx="1762348"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project &amp;</a:t>
            </a:r>
          </a:p>
          <a:p>
            <a:pPr algn="ctr">
              <a:lnSpc>
                <a:spcPts val="14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Lorem text see.</a:t>
            </a:r>
          </a:p>
        </p:txBody>
      </p:sp>
      <p:sp>
        <p:nvSpPr>
          <p:cNvPr id="42" name="Rectangle 41">
            <a:extLst>
              <a:ext uri="{FF2B5EF4-FFF2-40B4-BE49-F238E27FC236}">
                <a16:creationId xmlns:a16="http://schemas.microsoft.com/office/drawing/2014/main" id="{D78EA5C5-E4AF-4CCF-8DCC-35DC8493F00E}"/>
              </a:ext>
            </a:extLst>
          </p:cNvPr>
          <p:cNvSpPr>
            <a:spLocks/>
          </p:cNvSpPr>
          <p:nvPr/>
        </p:nvSpPr>
        <p:spPr bwMode="auto">
          <a:xfrm>
            <a:off x="1842582" y="5229878"/>
            <a:ext cx="8502238" cy="11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sz="1000" dirty="0">
                <a:latin typeface="Roboto" panose="02000000000000000000" pitchFamily="2" charset="0"/>
                <a:ea typeface="Roboto" panose="02000000000000000000" pitchFamily="2" charset="0"/>
                <a:cs typeface="Lato" charset="0"/>
                <a:sym typeface="Montserrat-Regular" charset="0"/>
              </a:rPr>
              <a:t>This letterhead </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design is meant to project an image of professionalism and reliability. By using simple alignments we have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createda</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very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spaciousy</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feeling &amp; The simplicity lorem suggests strength and the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spaciousn</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contributes to the aesthetics meant to project an</a:t>
            </a:r>
          </a:p>
          <a:p>
            <a:pPr>
              <a:lnSpc>
                <a:spcPct val="120000"/>
              </a:lnSpc>
            </a:pPr>
            <a:endPar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endParaRPr>
          </a:p>
          <a:p>
            <a:pPr>
              <a:lnSpc>
                <a:spcPct val="1200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an image of professionalism and reliability. By using simple alignments we have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createda</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very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spaciousy</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feeling &amp; The simplicity</a:t>
            </a:r>
          </a:p>
        </p:txBody>
      </p:sp>
      <p:cxnSp>
        <p:nvCxnSpPr>
          <p:cNvPr id="43" name="Straight Connector 42">
            <a:extLst>
              <a:ext uri="{FF2B5EF4-FFF2-40B4-BE49-F238E27FC236}">
                <a16:creationId xmlns:a16="http://schemas.microsoft.com/office/drawing/2014/main" id="{9002D3FD-8CD8-4F7F-B6BD-3C30A2F26A25}"/>
              </a:ext>
            </a:extLst>
          </p:cNvPr>
          <p:cNvCxnSpPr>
            <a:cxnSpLocks/>
          </p:cNvCxnSpPr>
          <p:nvPr/>
        </p:nvCxnSpPr>
        <p:spPr>
          <a:xfrm>
            <a:off x="1847182" y="4995780"/>
            <a:ext cx="850223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617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EEB00B73-5CC9-4434-A887-232444BD07ED}"/>
              </a:ext>
            </a:extLst>
          </p:cNvPr>
          <p:cNvPicPr>
            <a:picLocks noGrp="1" noChangeAspect="1"/>
          </p:cNvPicPr>
          <p:nvPr>
            <p:ph type="pic" sz="quarter" idx="166"/>
          </p:nvPr>
        </p:nvPicPr>
        <p:blipFill>
          <a:blip r:embed="rId3">
            <a:extLst>
              <a:ext uri="{28A0092B-C50C-407E-A947-70E740481C1C}">
                <a14:useLocalDpi xmlns:a14="http://schemas.microsoft.com/office/drawing/2010/main" val="0"/>
              </a:ext>
            </a:extLst>
          </a:blip>
          <a:srcRect l="13178" r="13178"/>
          <a:stretch>
            <a:fillRect/>
          </a:stretch>
        </p:blipFill>
        <p:spPr/>
      </p:pic>
      <p:pic>
        <p:nvPicPr>
          <p:cNvPr id="9" name="Picture Placeholder 8">
            <a:extLst>
              <a:ext uri="{FF2B5EF4-FFF2-40B4-BE49-F238E27FC236}">
                <a16:creationId xmlns:a16="http://schemas.microsoft.com/office/drawing/2014/main" id="{3C1C517E-6B9A-4A98-A559-22975B11AA62}"/>
              </a:ext>
            </a:extLst>
          </p:cNvPr>
          <p:cNvPicPr>
            <a:picLocks noGrp="1" noChangeAspect="1"/>
          </p:cNvPicPr>
          <p:nvPr>
            <p:ph type="pic" sz="quarter" idx="165"/>
          </p:nvPr>
        </p:nvPicPr>
        <p:blipFill>
          <a:blip r:embed="rId4">
            <a:extLst>
              <a:ext uri="{28A0092B-C50C-407E-A947-70E740481C1C}">
                <a14:useLocalDpi xmlns:a14="http://schemas.microsoft.com/office/drawing/2010/main" val="0"/>
              </a:ext>
            </a:extLst>
          </a:blip>
          <a:srcRect l="18933" r="18933"/>
          <a:stretch>
            <a:fillRect/>
          </a:stretch>
        </p:blipFill>
        <p:spPr/>
      </p:pic>
      <p:pic>
        <p:nvPicPr>
          <p:cNvPr id="20" name="Picture Placeholder 19">
            <a:extLst>
              <a:ext uri="{FF2B5EF4-FFF2-40B4-BE49-F238E27FC236}">
                <a16:creationId xmlns:a16="http://schemas.microsoft.com/office/drawing/2014/main" id="{0EF61990-993F-403C-9627-CB2317486A9F}"/>
              </a:ext>
            </a:extLst>
          </p:cNvPr>
          <p:cNvPicPr>
            <a:picLocks noGrp="1" noChangeAspect="1"/>
          </p:cNvPicPr>
          <p:nvPr>
            <p:ph type="pic" sz="quarter" idx="168"/>
          </p:nvPr>
        </p:nvPicPr>
        <p:blipFill>
          <a:blip r:embed="rId5">
            <a:extLst>
              <a:ext uri="{28A0092B-C50C-407E-A947-70E740481C1C}">
                <a14:useLocalDpi xmlns:a14="http://schemas.microsoft.com/office/drawing/2010/main" val="0"/>
              </a:ext>
            </a:extLst>
          </a:blip>
          <a:srcRect l="13178" r="13178"/>
          <a:stretch>
            <a:fillRect/>
          </a:stretch>
        </p:blipFill>
        <p:spPr/>
      </p:pic>
      <p:pic>
        <p:nvPicPr>
          <p:cNvPr id="17" name="Picture Placeholder 16">
            <a:extLst>
              <a:ext uri="{FF2B5EF4-FFF2-40B4-BE49-F238E27FC236}">
                <a16:creationId xmlns:a16="http://schemas.microsoft.com/office/drawing/2014/main" id="{D25AED33-A1AE-4670-9946-5CAB7BE27F2E}"/>
              </a:ext>
            </a:extLst>
          </p:cNvPr>
          <p:cNvPicPr>
            <a:picLocks noGrp="1" noChangeAspect="1"/>
          </p:cNvPicPr>
          <p:nvPr>
            <p:ph type="pic" sz="quarter" idx="167"/>
          </p:nvPr>
        </p:nvPicPr>
        <p:blipFill>
          <a:blip r:embed="rId6">
            <a:extLst>
              <a:ext uri="{28A0092B-C50C-407E-A947-70E740481C1C}">
                <a14:useLocalDpi xmlns:a14="http://schemas.microsoft.com/office/drawing/2010/main" val="0"/>
              </a:ext>
            </a:extLst>
          </a:blip>
          <a:srcRect l="13178" r="13178"/>
          <a:stretch>
            <a:fillRect/>
          </a:stretch>
        </p:blipFill>
        <p:spPr/>
      </p:pic>
      <p:sp>
        <p:nvSpPr>
          <p:cNvPr id="43" name="Picture Placeholder 3">
            <a:extLst>
              <a:ext uri="{FF2B5EF4-FFF2-40B4-BE49-F238E27FC236}">
                <a16:creationId xmlns:a16="http://schemas.microsoft.com/office/drawing/2014/main" id="{FD860166-1B3F-4A75-BBCA-C785CF1754A9}"/>
              </a:ext>
            </a:extLst>
          </p:cNvPr>
          <p:cNvSpPr>
            <a:spLocks noGrp="1"/>
          </p:cNvSpPr>
          <p:nvPr/>
        </p:nvSpPr>
        <p:spPr>
          <a:xfrm>
            <a:off x="3048002" y="2023857"/>
            <a:ext cx="3048000" cy="2760178"/>
          </a:xfrm>
          <a:prstGeom prst="rect">
            <a:avLst/>
          </a:prstGeom>
          <a:solidFill>
            <a:schemeClr val="bg2">
              <a:alpha val="38000"/>
            </a:schemeClr>
          </a:solidFill>
        </p:spPr>
        <p:txBody>
          <a:bodyPr/>
          <a:lstStyle/>
          <a:p>
            <a:endParaRPr lang="en-US"/>
          </a:p>
        </p:txBody>
      </p:sp>
      <p:sp>
        <p:nvSpPr>
          <p:cNvPr id="46" name="Picture Placeholder 10">
            <a:extLst>
              <a:ext uri="{FF2B5EF4-FFF2-40B4-BE49-F238E27FC236}">
                <a16:creationId xmlns:a16="http://schemas.microsoft.com/office/drawing/2014/main" id="{CBB8CA4A-7F54-44A1-A616-3421899068DE}"/>
              </a:ext>
            </a:extLst>
          </p:cNvPr>
          <p:cNvSpPr>
            <a:spLocks noGrp="1"/>
          </p:cNvSpPr>
          <p:nvPr/>
        </p:nvSpPr>
        <p:spPr>
          <a:xfrm>
            <a:off x="9144000" y="2023857"/>
            <a:ext cx="3048000" cy="2760178"/>
          </a:xfrm>
          <a:prstGeom prst="rect">
            <a:avLst/>
          </a:prstGeom>
          <a:solidFill>
            <a:schemeClr val="tx2">
              <a:alpha val="42000"/>
            </a:schemeClr>
          </a:solidFill>
        </p:spPr>
        <p:txBody>
          <a:bodyPr/>
          <a:lstStyle/>
          <a:p>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5</a:t>
            </a:fld>
            <a:endParaRPr lang="en-US" dirty="0"/>
          </a:p>
        </p:txBody>
      </p:sp>
      <p:sp>
        <p:nvSpPr>
          <p:cNvPr id="13" name="Subtitle 12">
            <a:extLst>
              <a:ext uri="{FF2B5EF4-FFF2-40B4-BE49-F238E27FC236}">
                <a16:creationId xmlns:a16="http://schemas.microsoft.com/office/drawing/2014/main" id="{20B90461-39A4-47BA-A2BE-6127A93B0BDC}"/>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11" name="Title 10">
            <a:extLst>
              <a:ext uri="{FF2B5EF4-FFF2-40B4-BE49-F238E27FC236}">
                <a16:creationId xmlns:a16="http://schemas.microsoft.com/office/drawing/2014/main" id="{289AFDA2-8749-4C34-86A9-E88A5C0262C2}"/>
              </a:ext>
            </a:extLst>
          </p:cNvPr>
          <p:cNvSpPr>
            <a:spLocks noGrp="1"/>
          </p:cNvSpPr>
          <p:nvPr>
            <p:ph type="title" idx="4294967295"/>
          </p:nvPr>
        </p:nvSpPr>
        <p:spPr>
          <a:xfrm>
            <a:off x="838200" y="481013"/>
            <a:ext cx="10515600" cy="679450"/>
          </a:xfrm>
        </p:spPr>
        <p:txBody>
          <a:bodyPr/>
          <a:lstStyle/>
          <a:p>
            <a:r>
              <a:rPr lang="en-US" b="1" dirty="0"/>
              <a:t>About us</a:t>
            </a:r>
            <a:endParaRPr lang="en-US" dirty="0"/>
          </a:p>
        </p:txBody>
      </p:sp>
      <p:grpSp>
        <p:nvGrpSpPr>
          <p:cNvPr id="47" name="Group 46">
            <a:extLst>
              <a:ext uri="{FF2B5EF4-FFF2-40B4-BE49-F238E27FC236}">
                <a16:creationId xmlns:a16="http://schemas.microsoft.com/office/drawing/2014/main" id="{267745E1-1633-4450-972E-E6235DB7A241}"/>
              </a:ext>
            </a:extLst>
          </p:cNvPr>
          <p:cNvGrpSpPr/>
          <p:nvPr/>
        </p:nvGrpSpPr>
        <p:grpSpPr>
          <a:xfrm>
            <a:off x="527892" y="5142543"/>
            <a:ext cx="1992216" cy="934822"/>
            <a:chOff x="1304516" y="4929058"/>
            <a:chExt cx="1992216" cy="934822"/>
          </a:xfrm>
        </p:grpSpPr>
        <p:sp>
          <p:nvSpPr>
            <p:cNvPr id="60" name="TextBox 95">
              <a:extLst>
                <a:ext uri="{FF2B5EF4-FFF2-40B4-BE49-F238E27FC236}">
                  <a16:creationId xmlns:a16="http://schemas.microsoft.com/office/drawing/2014/main" id="{B41A3058-B398-4D9F-8F4C-4300A5D054BE}"/>
                </a:ext>
              </a:extLst>
            </p:cNvPr>
            <p:cNvSpPr txBox="1"/>
            <p:nvPr/>
          </p:nvSpPr>
          <p:spPr>
            <a:xfrm>
              <a:off x="1531367" y="492905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a:solidFill>
                    <a:schemeClr val="accent2"/>
                  </a:solidFill>
                  <a:latin typeface="Helvetica" panose="020B0604020202030204" pitchFamily="34" charset="0"/>
                  <a:ea typeface="Roboto Slab" pitchFamily="2" charset="0"/>
                </a:rPr>
                <a:t>Title One</a:t>
              </a:r>
            </a:p>
          </p:txBody>
        </p:sp>
        <p:sp>
          <p:nvSpPr>
            <p:cNvPr id="61" name="Rectangle 60">
              <a:extLst>
                <a:ext uri="{FF2B5EF4-FFF2-40B4-BE49-F238E27FC236}">
                  <a16:creationId xmlns:a16="http://schemas.microsoft.com/office/drawing/2014/main" id="{1CB71EFE-DD71-4187-B778-DEBC2BD2630E}"/>
                </a:ext>
              </a:extLst>
            </p:cNvPr>
            <p:cNvSpPr/>
            <p:nvPr/>
          </p:nvSpPr>
          <p:spPr>
            <a:xfrm>
              <a:off x="1304516" y="5232938"/>
              <a:ext cx="1992216"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200" dirty="0">
                  <a:latin typeface="PT Sans" panose="020B0503020203020204" pitchFamily="34" charset="0"/>
                  <a:ea typeface="PT Sans" panose="020B0503020203020204" pitchFamily="34" charset="0"/>
                  <a:cs typeface="Open Sans Condensed Light" panose="020B0306030504020204" pitchFamily="34" charset="0"/>
                  <a:sym typeface="Montserrat-Regular" charset="0"/>
                </a:rPr>
                <a:t>This letterhead design meant to your project name text.</a:t>
              </a:r>
            </a:p>
          </p:txBody>
        </p:sp>
      </p:grpSp>
      <p:grpSp>
        <p:nvGrpSpPr>
          <p:cNvPr id="48" name="Group 47">
            <a:extLst>
              <a:ext uri="{FF2B5EF4-FFF2-40B4-BE49-F238E27FC236}">
                <a16:creationId xmlns:a16="http://schemas.microsoft.com/office/drawing/2014/main" id="{63DBA7F5-774E-4F2E-A0AF-5BF2913013A6}"/>
              </a:ext>
            </a:extLst>
          </p:cNvPr>
          <p:cNvGrpSpPr/>
          <p:nvPr/>
        </p:nvGrpSpPr>
        <p:grpSpPr>
          <a:xfrm>
            <a:off x="3575891" y="5142543"/>
            <a:ext cx="1992216" cy="934822"/>
            <a:chOff x="1304516" y="4929058"/>
            <a:chExt cx="1992216" cy="934822"/>
          </a:xfrm>
        </p:grpSpPr>
        <p:sp>
          <p:nvSpPr>
            <p:cNvPr id="58" name="TextBox 106">
              <a:extLst>
                <a:ext uri="{FF2B5EF4-FFF2-40B4-BE49-F238E27FC236}">
                  <a16:creationId xmlns:a16="http://schemas.microsoft.com/office/drawing/2014/main" id="{50833C91-6141-43D6-87DE-82FD5806F69E}"/>
                </a:ext>
              </a:extLst>
            </p:cNvPr>
            <p:cNvSpPr txBox="1"/>
            <p:nvPr/>
          </p:nvSpPr>
          <p:spPr>
            <a:xfrm>
              <a:off x="1531367" y="492905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a:solidFill>
                    <a:schemeClr val="accent3"/>
                  </a:solidFill>
                  <a:latin typeface="Helvetica" panose="020B0604020202030204" pitchFamily="34" charset="0"/>
                  <a:ea typeface="Roboto Slab" pitchFamily="2" charset="0"/>
                </a:rPr>
                <a:t>Title Two</a:t>
              </a:r>
            </a:p>
          </p:txBody>
        </p:sp>
        <p:sp>
          <p:nvSpPr>
            <p:cNvPr id="59" name="Rectangle 58">
              <a:extLst>
                <a:ext uri="{FF2B5EF4-FFF2-40B4-BE49-F238E27FC236}">
                  <a16:creationId xmlns:a16="http://schemas.microsoft.com/office/drawing/2014/main" id="{EE6353C0-7262-412C-BBCF-701638309388}"/>
                </a:ext>
              </a:extLst>
            </p:cNvPr>
            <p:cNvSpPr/>
            <p:nvPr/>
          </p:nvSpPr>
          <p:spPr>
            <a:xfrm>
              <a:off x="1304516" y="5232938"/>
              <a:ext cx="1992216"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200" dirty="0">
                  <a:latin typeface="PT Sans" panose="020B0503020203020204" pitchFamily="34" charset="0"/>
                  <a:ea typeface="PT Sans" panose="020B0503020203020204" pitchFamily="34" charset="0"/>
                  <a:cs typeface="Open Sans Condensed Light" panose="020B0306030504020204" pitchFamily="34" charset="0"/>
                  <a:sym typeface="Montserrat-Regular" charset="0"/>
                </a:rPr>
                <a:t>This letterhead design meant to your project name text.</a:t>
              </a:r>
            </a:p>
          </p:txBody>
        </p:sp>
      </p:grpSp>
      <p:grpSp>
        <p:nvGrpSpPr>
          <p:cNvPr id="49" name="Group 48">
            <a:extLst>
              <a:ext uri="{FF2B5EF4-FFF2-40B4-BE49-F238E27FC236}">
                <a16:creationId xmlns:a16="http://schemas.microsoft.com/office/drawing/2014/main" id="{01F63B1F-BBEE-466C-85A5-720E933DD753}"/>
              </a:ext>
            </a:extLst>
          </p:cNvPr>
          <p:cNvGrpSpPr/>
          <p:nvPr/>
        </p:nvGrpSpPr>
        <p:grpSpPr>
          <a:xfrm>
            <a:off x="6623890" y="5142543"/>
            <a:ext cx="1992216" cy="934822"/>
            <a:chOff x="1304516" y="4929058"/>
            <a:chExt cx="1992216" cy="934822"/>
          </a:xfrm>
        </p:grpSpPr>
        <p:sp>
          <p:nvSpPr>
            <p:cNvPr id="56" name="TextBox 111">
              <a:extLst>
                <a:ext uri="{FF2B5EF4-FFF2-40B4-BE49-F238E27FC236}">
                  <a16:creationId xmlns:a16="http://schemas.microsoft.com/office/drawing/2014/main" id="{7077ACE4-95C2-434B-A028-AA6F62E268D6}"/>
                </a:ext>
              </a:extLst>
            </p:cNvPr>
            <p:cNvSpPr txBox="1"/>
            <p:nvPr/>
          </p:nvSpPr>
          <p:spPr>
            <a:xfrm>
              <a:off x="1531367" y="492905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a:solidFill>
                    <a:schemeClr val="accent4"/>
                  </a:solidFill>
                  <a:latin typeface="Helvetica" panose="020B0604020202030204" pitchFamily="34" charset="0"/>
                  <a:ea typeface="Roboto Slab" pitchFamily="2" charset="0"/>
                </a:rPr>
                <a:t>Title Three</a:t>
              </a:r>
            </a:p>
          </p:txBody>
        </p:sp>
        <p:sp>
          <p:nvSpPr>
            <p:cNvPr id="57" name="Rectangle 56">
              <a:extLst>
                <a:ext uri="{FF2B5EF4-FFF2-40B4-BE49-F238E27FC236}">
                  <a16:creationId xmlns:a16="http://schemas.microsoft.com/office/drawing/2014/main" id="{F7C84DA6-835E-4532-B25B-60CA58DA3679}"/>
                </a:ext>
              </a:extLst>
            </p:cNvPr>
            <p:cNvSpPr/>
            <p:nvPr/>
          </p:nvSpPr>
          <p:spPr>
            <a:xfrm>
              <a:off x="1304516" y="5232938"/>
              <a:ext cx="1992216"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200" dirty="0">
                  <a:latin typeface="PT Sans" panose="020B0503020203020204" pitchFamily="34" charset="0"/>
                  <a:ea typeface="PT Sans" panose="020B0503020203020204" pitchFamily="34" charset="0"/>
                  <a:cs typeface="Open Sans Condensed Light" panose="020B0306030504020204" pitchFamily="34" charset="0"/>
                  <a:sym typeface="Montserrat-Regular" charset="0"/>
                </a:rPr>
                <a:t>This letterhead design meant to your project name text.</a:t>
              </a:r>
            </a:p>
          </p:txBody>
        </p:sp>
      </p:grpSp>
      <p:grpSp>
        <p:nvGrpSpPr>
          <p:cNvPr id="50" name="Group 49">
            <a:extLst>
              <a:ext uri="{FF2B5EF4-FFF2-40B4-BE49-F238E27FC236}">
                <a16:creationId xmlns:a16="http://schemas.microsoft.com/office/drawing/2014/main" id="{04A772D8-7EBC-4A59-B471-73227BBB41F3}"/>
              </a:ext>
            </a:extLst>
          </p:cNvPr>
          <p:cNvGrpSpPr/>
          <p:nvPr/>
        </p:nvGrpSpPr>
        <p:grpSpPr>
          <a:xfrm>
            <a:off x="9671888" y="5142543"/>
            <a:ext cx="1992216" cy="934822"/>
            <a:chOff x="1304516" y="4929058"/>
            <a:chExt cx="1992216" cy="934822"/>
          </a:xfrm>
        </p:grpSpPr>
        <p:sp>
          <p:nvSpPr>
            <p:cNvPr id="54" name="TextBox 117">
              <a:extLst>
                <a:ext uri="{FF2B5EF4-FFF2-40B4-BE49-F238E27FC236}">
                  <a16:creationId xmlns:a16="http://schemas.microsoft.com/office/drawing/2014/main" id="{7050A79C-BFAD-440D-9DC2-C59F439EB133}"/>
                </a:ext>
              </a:extLst>
            </p:cNvPr>
            <p:cNvSpPr txBox="1"/>
            <p:nvPr/>
          </p:nvSpPr>
          <p:spPr>
            <a:xfrm>
              <a:off x="1531367" y="492905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dirty="0">
                  <a:solidFill>
                    <a:schemeClr val="accent5"/>
                  </a:solidFill>
                  <a:latin typeface="Helvetica" panose="020B0604020202030204" pitchFamily="34" charset="0"/>
                  <a:ea typeface="Roboto Slab" pitchFamily="2" charset="0"/>
                </a:rPr>
                <a:t>Title Four</a:t>
              </a:r>
            </a:p>
          </p:txBody>
        </p:sp>
        <p:sp>
          <p:nvSpPr>
            <p:cNvPr id="55" name="Rectangle 54">
              <a:extLst>
                <a:ext uri="{FF2B5EF4-FFF2-40B4-BE49-F238E27FC236}">
                  <a16:creationId xmlns:a16="http://schemas.microsoft.com/office/drawing/2014/main" id="{866F68A9-B555-4515-857F-458802D1AB36}"/>
                </a:ext>
              </a:extLst>
            </p:cNvPr>
            <p:cNvSpPr/>
            <p:nvPr/>
          </p:nvSpPr>
          <p:spPr>
            <a:xfrm>
              <a:off x="1304516" y="5232938"/>
              <a:ext cx="1992216" cy="63094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400"/>
                </a:lnSpc>
              </a:pPr>
              <a:r>
                <a:rPr lang="en-US" sz="1200" dirty="0">
                  <a:latin typeface="PT Sans" panose="020B0503020203020204" pitchFamily="34" charset="0"/>
                  <a:ea typeface="PT Sans" panose="020B0503020203020204" pitchFamily="34" charset="0"/>
                  <a:cs typeface="Open Sans Condensed Light" panose="020B0306030504020204" pitchFamily="34" charset="0"/>
                  <a:sym typeface="Montserrat-Regular" charset="0"/>
                </a:rPr>
                <a:t>This letterhead design meant to your project name text.</a:t>
              </a:r>
            </a:p>
          </p:txBody>
        </p:sp>
      </p:grpSp>
      <p:cxnSp>
        <p:nvCxnSpPr>
          <p:cNvPr id="51" name="Straight Connector 50">
            <a:extLst>
              <a:ext uri="{FF2B5EF4-FFF2-40B4-BE49-F238E27FC236}">
                <a16:creationId xmlns:a16="http://schemas.microsoft.com/office/drawing/2014/main" id="{491E72F2-1939-4B3E-AE0C-21EDB91F0655}"/>
              </a:ext>
            </a:extLst>
          </p:cNvPr>
          <p:cNvCxnSpPr>
            <a:cxnSpLocks/>
          </p:cNvCxnSpPr>
          <p:nvPr/>
        </p:nvCxnSpPr>
        <p:spPr>
          <a:xfrm>
            <a:off x="3663040" y="5362228"/>
            <a:ext cx="0" cy="75316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0D8243F-9A62-49F7-8CB8-6E2F3F915662}"/>
              </a:ext>
            </a:extLst>
          </p:cNvPr>
          <p:cNvCxnSpPr>
            <a:cxnSpLocks/>
          </p:cNvCxnSpPr>
          <p:nvPr/>
        </p:nvCxnSpPr>
        <p:spPr>
          <a:xfrm>
            <a:off x="6096000" y="5362228"/>
            <a:ext cx="0" cy="75316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3BD3EF4-EA21-4F81-B211-931613C8DD25}"/>
              </a:ext>
            </a:extLst>
          </p:cNvPr>
          <p:cNvCxnSpPr>
            <a:cxnSpLocks/>
          </p:cNvCxnSpPr>
          <p:nvPr/>
        </p:nvCxnSpPr>
        <p:spPr>
          <a:xfrm>
            <a:off x="8528960" y="5362228"/>
            <a:ext cx="0" cy="75316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585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CAA82FB-B0F0-4B5A-8723-A197D0FBDE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4" name="Picture Placeholder 63">
            <a:extLst>
              <a:ext uri="{FF2B5EF4-FFF2-40B4-BE49-F238E27FC236}">
                <a16:creationId xmlns:a16="http://schemas.microsoft.com/office/drawing/2014/main" id="{30FD7884-FB39-4437-B158-5CCB189008CE}"/>
              </a:ext>
            </a:extLst>
          </p:cNvPr>
          <p:cNvPicPr>
            <a:picLocks noGrp="1" noChangeAspect="1"/>
          </p:cNvPicPr>
          <p:nvPr>
            <p:ph type="pic" sz="quarter" idx="167"/>
          </p:nvPr>
        </p:nvPicPr>
        <p:blipFill>
          <a:blip r:embed="rId3" cstate="print">
            <a:extLst>
              <a:ext uri="{28A0092B-C50C-407E-A947-70E740481C1C}">
                <a14:useLocalDpi xmlns:a14="http://schemas.microsoft.com/office/drawing/2010/main" val="0"/>
              </a:ext>
            </a:extLst>
          </a:blip>
          <a:srcRect l="16308" r="16308"/>
          <a:stretch>
            <a:fillRect/>
          </a:stretch>
        </p:blipFill>
        <p:spPr/>
      </p:pic>
      <p:pic>
        <p:nvPicPr>
          <p:cNvPr id="23" name="Picture Placeholder 22">
            <a:extLst>
              <a:ext uri="{FF2B5EF4-FFF2-40B4-BE49-F238E27FC236}">
                <a16:creationId xmlns:a16="http://schemas.microsoft.com/office/drawing/2014/main" id="{AF4F8967-49FA-463D-969D-D7D07CCD45E6}"/>
              </a:ext>
            </a:extLst>
          </p:cNvPr>
          <p:cNvPicPr>
            <a:picLocks noGrp="1" noChangeAspect="1"/>
          </p:cNvPicPr>
          <p:nvPr>
            <p:ph type="pic" sz="quarter" idx="166"/>
          </p:nvPr>
        </p:nvPicPr>
        <p:blipFill>
          <a:blip r:embed="rId4">
            <a:extLst>
              <a:ext uri="{28A0092B-C50C-407E-A947-70E740481C1C}">
                <a14:useLocalDpi xmlns:a14="http://schemas.microsoft.com/office/drawing/2010/main" val="0"/>
              </a:ext>
            </a:extLst>
          </a:blip>
          <a:srcRect l="20929" r="20929"/>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6</a:t>
            </a:fld>
            <a:endParaRPr lang="en-US"/>
          </a:p>
        </p:txBody>
      </p:sp>
      <p:pic>
        <p:nvPicPr>
          <p:cNvPr id="70" name="Picture Placeholder 69">
            <a:extLst>
              <a:ext uri="{FF2B5EF4-FFF2-40B4-BE49-F238E27FC236}">
                <a16:creationId xmlns:a16="http://schemas.microsoft.com/office/drawing/2014/main" id="{49FA2E0D-5464-4F0B-9A29-AC1BC59836D0}"/>
              </a:ext>
            </a:extLst>
          </p:cNvPr>
          <p:cNvPicPr>
            <a:picLocks noGrp="1" noChangeAspect="1"/>
          </p:cNvPicPr>
          <p:nvPr>
            <p:ph type="pic" sz="quarter" idx="168"/>
          </p:nvPr>
        </p:nvPicPr>
        <p:blipFill>
          <a:blip r:embed="rId5" cstate="print">
            <a:extLst>
              <a:ext uri="{28A0092B-C50C-407E-A947-70E740481C1C}">
                <a14:useLocalDpi xmlns:a14="http://schemas.microsoft.com/office/drawing/2010/main" val="0"/>
              </a:ext>
            </a:extLst>
          </a:blip>
          <a:srcRect l="16308" r="16308"/>
          <a:stretch>
            <a:fillRect/>
          </a:stretch>
        </p:blipFill>
        <p:spPr/>
      </p:pic>
      <p:sp>
        <p:nvSpPr>
          <p:cNvPr id="4" name="Title 3">
            <a:extLst>
              <a:ext uri="{FF2B5EF4-FFF2-40B4-BE49-F238E27FC236}">
                <a16:creationId xmlns:a16="http://schemas.microsoft.com/office/drawing/2014/main" id="{90FA0D4E-2EC7-4401-A6DD-666DBC91514F}"/>
              </a:ext>
            </a:extLst>
          </p:cNvPr>
          <p:cNvSpPr>
            <a:spLocks noGrp="1"/>
          </p:cNvSpPr>
          <p:nvPr>
            <p:ph type="title" idx="4294967295"/>
          </p:nvPr>
        </p:nvSpPr>
        <p:spPr>
          <a:xfrm>
            <a:off x="838200" y="481013"/>
            <a:ext cx="10515600" cy="679450"/>
          </a:xfrm>
        </p:spPr>
        <p:txBody>
          <a:bodyPr>
            <a:noAutofit/>
          </a:bodyPr>
          <a:lstStyle/>
          <a:p>
            <a:r>
              <a:rPr lang="en-US" sz="4000" b="1" dirty="0"/>
              <a:t>Our Services</a:t>
            </a:r>
          </a:p>
        </p:txBody>
      </p:sp>
      <p:sp>
        <p:nvSpPr>
          <p:cNvPr id="5" name="Subtitle 4">
            <a:extLst>
              <a:ext uri="{FF2B5EF4-FFF2-40B4-BE49-F238E27FC236}">
                <a16:creationId xmlns:a16="http://schemas.microsoft.com/office/drawing/2014/main" id="{9D82A186-98AE-4DA6-88D2-FD0BAA5A677C}"/>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9" name="Rectangle 28">
            <a:extLst>
              <a:ext uri="{FF2B5EF4-FFF2-40B4-BE49-F238E27FC236}">
                <a16:creationId xmlns:a16="http://schemas.microsoft.com/office/drawing/2014/main" id="{EA7B5299-3FEE-4378-A3F2-AEFABE217C60}"/>
              </a:ext>
            </a:extLst>
          </p:cNvPr>
          <p:cNvSpPr/>
          <p:nvPr/>
        </p:nvSpPr>
        <p:spPr>
          <a:xfrm>
            <a:off x="1027368" y="4259970"/>
            <a:ext cx="2353141" cy="10473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0" name="Rectangle 29">
            <a:extLst>
              <a:ext uri="{FF2B5EF4-FFF2-40B4-BE49-F238E27FC236}">
                <a16:creationId xmlns:a16="http://schemas.microsoft.com/office/drawing/2014/main" id="{466F83F3-9044-4AA4-AECF-A9407FA04481}"/>
              </a:ext>
            </a:extLst>
          </p:cNvPr>
          <p:cNvSpPr/>
          <p:nvPr/>
        </p:nvSpPr>
        <p:spPr>
          <a:xfrm>
            <a:off x="3602182" y="4259970"/>
            <a:ext cx="2353141" cy="10473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1" name="Rectangle 30">
            <a:extLst>
              <a:ext uri="{FF2B5EF4-FFF2-40B4-BE49-F238E27FC236}">
                <a16:creationId xmlns:a16="http://schemas.microsoft.com/office/drawing/2014/main" id="{BB8A7700-FED2-495C-BF93-4CE857FCDD85}"/>
              </a:ext>
            </a:extLst>
          </p:cNvPr>
          <p:cNvSpPr/>
          <p:nvPr/>
        </p:nvSpPr>
        <p:spPr>
          <a:xfrm>
            <a:off x="6176996" y="4259970"/>
            <a:ext cx="2353141" cy="10473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3AD25983-1408-4C68-A67D-156F33143617}"/>
              </a:ext>
            </a:extLst>
          </p:cNvPr>
          <p:cNvSpPr/>
          <p:nvPr/>
        </p:nvSpPr>
        <p:spPr>
          <a:xfrm>
            <a:off x="8811491" y="4259970"/>
            <a:ext cx="2353141" cy="10473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3" name="Group 32">
            <a:extLst>
              <a:ext uri="{FF2B5EF4-FFF2-40B4-BE49-F238E27FC236}">
                <a16:creationId xmlns:a16="http://schemas.microsoft.com/office/drawing/2014/main" id="{94B8519D-CA29-49E2-BE2A-28A263D172AA}"/>
              </a:ext>
            </a:extLst>
          </p:cNvPr>
          <p:cNvGrpSpPr/>
          <p:nvPr/>
        </p:nvGrpSpPr>
        <p:grpSpPr>
          <a:xfrm>
            <a:off x="1204905" y="4406013"/>
            <a:ext cx="1998066" cy="755286"/>
            <a:chOff x="1921894" y="3733578"/>
            <a:chExt cx="1998066" cy="755286"/>
          </a:xfrm>
        </p:grpSpPr>
        <p:sp>
          <p:nvSpPr>
            <p:cNvPr id="61" name="TextBox 70">
              <a:extLst>
                <a:ext uri="{FF2B5EF4-FFF2-40B4-BE49-F238E27FC236}">
                  <a16:creationId xmlns:a16="http://schemas.microsoft.com/office/drawing/2014/main" id="{F9E97F8A-68D8-435F-A620-416CCDDB0120}"/>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accent2"/>
                  </a:solidFill>
                  <a:latin typeface="Roboto" panose="02000000000000000000" pitchFamily="2" charset="0"/>
                  <a:ea typeface="Roboto" panose="02000000000000000000" pitchFamily="2" charset="0"/>
                </a:rPr>
                <a:t>Title One</a:t>
              </a:r>
            </a:p>
          </p:txBody>
        </p:sp>
        <p:sp>
          <p:nvSpPr>
            <p:cNvPr id="62" name="Rectangle 61">
              <a:extLst>
                <a:ext uri="{FF2B5EF4-FFF2-40B4-BE49-F238E27FC236}">
                  <a16:creationId xmlns:a16="http://schemas.microsoft.com/office/drawing/2014/main" id="{E347AA82-677E-4832-9B86-FE1155AA4870}"/>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tx1">
                      <a:lumMod val="65000"/>
                      <a:lumOff val="35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grpSp>
        <p:nvGrpSpPr>
          <p:cNvPr id="35" name="Group 34">
            <a:extLst>
              <a:ext uri="{FF2B5EF4-FFF2-40B4-BE49-F238E27FC236}">
                <a16:creationId xmlns:a16="http://schemas.microsoft.com/office/drawing/2014/main" id="{25DFEF8C-1FBB-44BC-9D4C-49E460D4B24C}"/>
              </a:ext>
            </a:extLst>
          </p:cNvPr>
          <p:cNvGrpSpPr/>
          <p:nvPr/>
        </p:nvGrpSpPr>
        <p:grpSpPr>
          <a:xfrm>
            <a:off x="3779719" y="4406013"/>
            <a:ext cx="1998066" cy="755286"/>
            <a:chOff x="1921894" y="3733578"/>
            <a:chExt cx="1998066" cy="755286"/>
          </a:xfrm>
        </p:grpSpPr>
        <p:sp>
          <p:nvSpPr>
            <p:cNvPr id="59" name="TextBox 73">
              <a:extLst>
                <a:ext uri="{FF2B5EF4-FFF2-40B4-BE49-F238E27FC236}">
                  <a16:creationId xmlns:a16="http://schemas.microsoft.com/office/drawing/2014/main" id="{2D7BF5F3-C8E1-4E1A-9D98-32D0FE4AB112}"/>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accent3"/>
                  </a:solidFill>
                  <a:latin typeface="Roboto" panose="02000000000000000000" pitchFamily="2" charset="0"/>
                  <a:ea typeface="Roboto" panose="02000000000000000000" pitchFamily="2" charset="0"/>
                </a:rPr>
                <a:t>Title Two</a:t>
              </a:r>
            </a:p>
          </p:txBody>
        </p:sp>
        <p:sp>
          <p:nvSpPr>
            <p:cNvPr id="60" name="Rectangle 59">
              <a:extLst>
                <a:ext uri="{FF2B5EF4-FFF2-40B4-BE49-F238E27FC236}">
                  <a16:creationId xmlns:a16="http://schemas.microsoft.com/office/drawing/2014/main" id="{05ECF76A-CBE1-4640-8A3A-E6FEF4C5F546}"/>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tx1">
                      <a:lumMod val="65000"/>
                      <a:lumOff val="35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grpSp>
        <p:nvGrpSpPr>
          <p:cNvPr id="37" name="Group 36">
            <a:extLst>
              <a:ext uri="{FF2B5EF4-FFF2-40B4-BE49-F238E27FC236}">
                <a16:creationId xmlns:a16="http://schemas.microsoft.com/office/drawing/2014/main" id="{26732FD5-80CF-4B9E-8731-148D5E8A84DF}"/>
              </a:ext>
            </a:extLst>
          </p:cNvPr>
          <p:cNvGrpSpPr/>
          <p:nvPr/>
        </p:nvGrpSpPr>
        <p:grpSpPr>
          <a:xfrm>
            <a:off x="6354533" y="4406013"/>
            <a:ext cx="1998066" cy="755286"/>
            <a:chOff x="1921894" y="3733578"/>
            <a:chExt cx="1998066" cy="755286"/>
          </a:xfrm>
        </p:grpSpPr>
        <p:sp>
          <p:nvSpPr>
            <p:cNvPr id="56" name="TextBox 76">
              <a:extLst>
                <a:ext uri="{FF2B5EF4-FFF2-40B4-BE49-F238E27FC236}">
                  <a16:creationId xmlns:a16="http://schemas.microsoft.com/office/drawing/2014/main" id="{976585BB-547C-4222-A211-EDC7B637DECF}"/>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accent4"/>
                  </a:solidFill>
                  <a:latin typeface="Roboto" panose="02000000000000000000" pitchFamily="2" charset="0"/>
                  <a:ea typeface="Roboto" panose="02000000000000000000" pitchFamily="2" charset="0"/>
                </a:rPr>
                <a:t>Title Three</a:t>
              </a:r>
            </a:p>
          </p:txBody>
        </p:sp>
        <p:sp>
          <p:nvSpPr>
            <p:cNvPr id="58" name="Rectangle 57">
              <a:extLst>
                <a:ext uri="{FF2B5EF4-FFF2-40B4-BE49-F238E27FC236}">
                  <a16:creationId xmlns:a16="http://schemas.microsoft.com/office/drawing/2014/main" id="{CE691203-B92A-4159-B7E8-58FB9347165B}"/>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tx1">
                      <a:lumMod val="65000"/>
                      <a:lumOff val="35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grpSp>
        <p:nvGrpSpPr>
          <p:cNvPr id="38" name="Group 37">
            <a:extLst>
              <a:ext uri="{FF2B5EF4-FFF2-40B4-BE49-F238E27FC236}">
                <a16:creationId xmlns:a16="http://schemas.microsoft.com/office/drawing/2014/main" id="{21E95398-59A7-4865-B0A7-7B744FFBA423}"/>
              </a:ext>
            </a:extLst>
          </p:cNvPr>
          <p:cNvGrpSpPr/>
          <p:nvPr/>
        </p:nvGrpSpPr>
        <p:grpSpPr>
          <a:xfrm>
            <a:off x="8989027" y="4406013"/>
            <a:ext cx="1998066" cy="755286"/>
            <a:chOff x="1921894" y="3733578"/>
            <a:chExt cx="1998066" cy="755286"/>
          </a:xfrm>
        </p:grpSpPr>
        <p:sp>
          <p:nvSpPr>
            <p:cNvPr id="54" name="TextBox 79">
              <a:extLst>
                <a:ext uri="{FF2B5EF4-FFF2-40B4-BE49-F238E27FC236}">
                  <a16:creationId xmlns:a16="http://schemas.microsoft.com/office/drawing/2014/main" id="{6E2DA33D-9DD9-480E-BA10-75317206F2DC}"/>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accent5"/>
                  </a:solidFill>
                  <a:latin typeface="Roboto" panose="02000000000000000000" pitchFamily="2" charset="0"/>
                  <a:ea typeface="Roboto" panose="02000000000000000000" pitchFamily="2" charset="0"/>
                </a:rPr>
                <a:t>Title Four</a:t>
              </a:r>
            </a:p>
          </p:txBody>
        </p:sp>
        <p:sp>
          <p:nvSpPr>
            <p:cNvPr id="55" name="Rectangle 54">
              <a:extLst>
                <a:ext uri="{FF2B5EF4-FFF2-40B4-BE49-F238E27FC236}">
                  <a16:creationId xmlns:a16="http://schemas.microsoft.com/office/drawing/2014/main" id="{5293C3DF-7E85-4673-9E51-234B06E6A186}"/>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tx1">
                      <a:lumMod val="65000"/>
                      <a:lumOff val="35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sp>
        <p:nvSpPr>
          <p:cNvPr id="40" name="Picture Placeholder 6">
            <a:extLst>
              <a:ext uri="{FF2B5EF4-FFF2-40B4-BE49-F238E27FC236}">
                <a16:creationId xmlns:a16="http://schemas.microsoft.com/office/drawing/2014/main" id="{75DC446A-6353-4F66-A85F-89BCF986A75D}"/>
              </a:ext>
            </a:extLst>
          </p:cNvPr>
          <p:cNvSpPr>
            <a:spLocks noGrp="1"/>
          </p:cNvSpPr>
          <p:nvPr/>
        </p:nvSpPr>
        <p:spPr>
          <a:xfrm>
            <a:off x="1027367" y="1930375"/>
            <a:ext cx="2353141" cy="2329595"/>
          </a:xfrm>
          <a:prstGeom prst="rect">
            <a:avLst/>
          </a:prstGeom>
        </p:spPr>
        <p:txBody>
          <a:bodyPr/>
          <a:lstStyle/>
          <a:p>
            <a:endParaRPr lang="en-US"/>
          </a:p>
        </p:txBody>
      </p:sp>
      <p:sp>
        <p:nvSpPr>
          <p:cNvPr id="46" name="Picture Placeholder 8">
            <a:extLst>
              <a:ext uri="{FF2B5EF4-FFF2-40B4-BE49-F238E27FC236}">
                <a16:creationId xmlns:a16="http://schemas.microsoft.com/office/drawing/2014/main" id="{FEDD1E2B-D459-4BAD-91A4-3B4DF6A142B7}"/>
              </a:ext>
            </a:extLst>
          </p:cNvPr>
          <p:cNvSpPr>
            <a:spLocks noGrp="1"/>
          </p:cNvSpPr>
          <p:nvPr/>
        </p:nvSpPr>
        <p:spPr>
          <a:xfrm>
            <a:off x="3602183" y="1930375"/>
            <a:ext cx="2353141" cy="2329595"/>
          </a:xfrm>
          <a:prstGeom prst="rect">
            <a:avLst/>
          </a:prstGeom>
        </p:spPr>
        <p:txBody>
          <a:bodyPr/>
          <a:lstStyle/>
          <a:p>
            <a:endParaRPr lang="en-US"/>
          </a:p>
        </p:txBody>
      </p:sp>
      <p:sp>
        <p:nvSpPr>
          <p:cNvPr id="51" name="Picture Placeholder 10">
            <a:extLst>
              <a:ext uri="{FF2B5EF4-FFF2-40B4-BE49-F238E27FC236}">
                <a16:creationId xmlns:a16="http://schemas.microsoft.com/office/drawing/2014/main" id="{0A4FC345-E493-4B7E-81DC-435A1B8F76F0}"/>
              </a:ext>
            </a:extLst>
          </p:cNvPr>
          <p:cNvSpPr>
            <a:spLocks noGrp="1"/>
          </p:cNvSpPr>
          <p:nvPr/>
        </p:nvSpPr>
        <p:spPr>
          <a:xfrm>
            <a:off x="6176996" y="1930375"/>
            <a:ext cx="2353141" cy="2329595"/>
          </a:xfrm>
          <a:prstGeom prst="rect">
            <a:avLst/>
          </a:prstGeom>
        </p:spPr>
        <p:txBody>
          <a:bodyPr/>
          <a:lstStyle/>
          <a:p>
            <a:endParaRPr lang="en-US"/>
          </a:p>
        </p:txBody>
      </p:sp>
      <p:sp>
        <p:nvSpPr>
          <p:cNvPr id="52" name="Picture Placeholder 12">
            <a:extLst>
              <a:ext uri="{FF2B5EF4-FFF2-40B4-BE49-F238E27FC236}">
                <a16:creationId xmlns:a16="http://schemas.microsoft.com/office/drawing/2014/main" id="{16BD39CB-9874-44A0-88A0-E812DDB94BF4}"/>
              </a:ext>
            </a:extLst>
          </p:cNvPr>
          <p:cNvSpPr>
            <a:spLocks noGrp="1"/>
          </p:cNvSpPr>
          <p:nvPr/>
        </p:nvSpPr>
        <p:spPr>
          <a:xfrm>
            <a:off x="8811490" y="1930375"/>
            <a:ext cx="2353141" cy="2329595"/>
          </a:xfrm>
          <a:prstGeom prst="rect">
            <a:avLst/>
          </a:prstGeom>
        </p:spPr>
        <p:txBody>
          <a:bodyPr/>
          <a:lstStyle/>
          <a:p>
            <a:endParaRPr lang="en-US"/>
          </a:p>
        </p:txBody>
      </p:sp>
      <p:sp>
        <p:nvSpPr>
          <p:cNvPr id="63" name="Rectangle 62">
            <a:extLst>
              <a:ext uri="{FF2B5EF4-FFF2-40B4-BE49-F238E27FC236}">
                <a16:creationId xmlns:a16="http://schemas.microsoft.com/office/drawing/2014/main" id="{D429EE23-C5DF-431B-9ECB-C138475B033D}"/>
              </a:ext>
            </a:extLst>
          </p:cNvPr>
          <p:cNvSpPr>
            <a:spLocks/>
          </p:cNvSpPr>
          <p:nvPr/>
        </p:nvSpPr>
        <p:spPr bwMode="auto">
          <a:xfrm>
            <a:off x="1027367" y="5535485"/>
            <a:ext cx="10515600" cy="11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000" dirty="0">
                <a:latin typeface="Roboto" panose="02000000000000000000" pitchFamily="2" charset="0"/>
                <a:ea typeface="Roboto" panose="02000000000000000000" pitchFamily="2" charset="0"/>
                <a:cs typeface="Lato" charset="0"/>
                <a:sym typeface="Montserrat-Regular" charset="0"/>
              </a:rPr>
              <a:t>This letterhead </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design is meant to project an image of professionalism and reliability. By using simple alignments we have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createda</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very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spaciousy</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feeling &amp; The simplicity lorem suggests strength and the </a:t>
            </a:r>
            <a:r>
              <a:rPr lang="en-US" sz="1000" dirty="0" err="1">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spaciousn</a:t>
            </a:r>
            <a:r>
              <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 contributes to the aesthetics meant to project an</a:t>
            </a:r>
          </a:p>
          <a:p>
            <a:pPr>
              <a:lnSpc>
                <a:spcPts val="1600"/>
              </a:lnSpc>
            </a:pPr>
            <a:endParaRPr lang="en-US" sz="10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endParaRPr>
          </a:p>
        </p:txBody>
      </p:sp>
      <p:pic>
        <p:nvPicPr>
          <p:cNvPr id="21" name="Picture Placeholder 20">
            <a:extLst>
              <a:ext uri="{FF2B5EF4-FFF2-40B4-BE49-F238E27FC236}">
                <a16:creationId xmlns:a16="http://schemas.microsoft.com/office/drawing/2014/main" id="{D31745DB-7ADA-4B0F-9B58-0755ADCD91A1}"/>
              </a:ext>
            </a:extLst>
          </p:cNvPr>
          <p:cNvPicPr>
            <a:picLocks noGrp="1" noChangeAspect="1"/>
          </p:cNvPicPr>
          <p:nvPr>
            <p:ph type="pic" sz="quarter" idx="165"/>
          </p:nvPr>
        </p:nvPicPr>
        <p:blipFill>
          <a:blip r:embed="rId6">
            <a:extLst>
              <a:ext uri="{28A0092B-C50C-407E-A947-70E740481C1C}">
                <a14:useLocalDpi xmlns:a14="http://schemas.microsoft.com/office/drawing/2010/main" val="0"/>
              </a:ext>
            </a:extLst>
          </a:blip>
          <a:srcRect l="21574" r="21574"/>
          <a:stretch>
            <a:fillRect/>
          </a:stretch>
        </p:blipFill>
        <p:spPr/>
      </p:pic>
    </p:spTree>
    <p:extLst>
      <p:ext uri="{BB962C8B-B14F-4D97-AF65-F5344CB8AC3E}">
        <p14:creationId xmlns:p14="http://schemas.microsoft.com/office/powerpoint/2010/main" val="1054344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 name="Picture Placeholder 60">
            <a:extLst>
              <a:ext uri="{FF2B5EF4-FFF2-40B4-BE49-F238E27FC236}">
                <a16:creationId xmlns:a16="http://schemas.microsoft.com/office/drawing/2014/main" id="{BF3093D9-C543-40F9-9BA2-863BC6846864}"/>
              </a:ext>
            </a:extLst>
          </p:cNvPr>
          <p:cNvPicPr>
            <a:picLocks noGrp="1" noChangeAspect="1"/>
          </p:cNvPicPr>
          <p:nvPr>
            <p:ph type="pic" sz="quarter" idx="169"/>
          </p:nvPr>
        </p:nvPicPr>
        <p:blipFill>
          <a:blip r:embed="rId3">
            <a:extLst>
              <a:ext uri="{28A0092B-C50C-407E-A947-70E740481C1C}">
                <a14:useLocalDpi xmlns:a14="http://schemas.microsoft.com/office/drawing/2010/main" val="0"/>
              </a:ext>
            </a:extLst>
          </a:blip>
          <a:srcRect t="16474" b="16474"/>
          <a:stretch>
            <a:fillRect/>
          </a:stretch>
        </p:blipFill>
        <p:spPr/>
      </p:pic>
      <p:sp>
        <p:nvSpPr>
          <p:cNvPr id="12" name="Rectangle 11">
            <a:extLst>
              <a:ext uri="{FF2B5EF4-FFF2-40B4-BE49-F238E27FC236}">
                <a16:creationId xmlns:a16="http://schemas.microsoft.com/office/drawing/2014/main" id="{22525AF9-4299-4542-95E5-01E59962F03D}"/>
              </a:ext>
            </a:extLst>
          </p:cNvPr>
          <p:cNvSpPr/>
          <p:nvPr/>
        </p:nvSpPr>
        <p:spPr>
          <a:xfrm>
            <a:off x="3475804" y="4264656"/>
            <a:ext cx="5240392" cy="1978071"/>
          </a:xfrm>
          <a:prstGeom prst="rect">
            <a:avLst/>
          </a:prstGeom>
          <a:solidFill>
            <a:schemeClr val="accent5">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F6799BF-AFDA-4D96-A28A-D80CC43C4F60}"/>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7</a:t>
            </a:fld>
            <a:endParaRPr lang="en-US"/>
          </a:p>
        </p:txBody>
      </p:sp>
      <p:pic>
        <p:nvPicPr>
          <p:cNvPr id="59" name="Picture Placeholder 58">
            <a:extLst>
              <a:ext uri="{FF2B5EF4-FFF2-40B4-BE49-F238E27FC236}">
                <a16:creationId xmlns:a16="http://schemas.microsoft.com/office/drawing/2014/main" id="{C405EAA9-E527-4A45-8E0B-7E3E2BC2F0F5}"/>
              </a:ext>
            </a:extLst>
          </p:cNvPr>
          <p:cNvPicPr>
            <a:picLocks noGrp="1" noChangeAspect="1"/>
          </p:cNvPicPr>
          <p:nvPr>
            <p:ph type="pic" sz="quarter" idx="170"/>
          </p:nvPr>
        </p:nvPicPr>
        <p:blipFill>
          <a:blip r:embed="rId4" cstate="print">
            <a:extLst>
              <a:ext uri="{28A0092B-C50C-407E-A947-70E740481C1C}">
                <a14:useLocalDpi xmlns:a14="http://schemas.microsoft.com/office/drawing/2010/main" val="0"/>
              </a:ext>
            </a:extLst>
          </a:blip>
          <a:srcRect l="7000" r="7000"/>
          <a:stretch>
            <a:fillRect/>
          </a:stretch>
        </p:blipFill>
        <p:spPr/>
      </p:pic>
      <p:sp>
        <p:nvSpPr>
          <p:cNvPr id="22" name="Title 21">
            <a:extLst>
              <a:ext uri="{FF2B5EF4-FFF2-40B4-BE49-F238E27FC236}">
                <a16:creationId xmlns:a16="http://schemas.microsoft.com/office/drawing/2014/main" id="{918C39C6-914A-43A8-9893-E85E3D58C720}"/>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23" name="Subtitle 22">
            <a:extLst>
              <a:ext uri="{FF2B5EF4-FFF2-40B4-BE49-F238E27FC236}">
                <a16:creationId xmlns:a16="http://schemas.microsoft.com/office/drawing/2014/main" id="{EAB95A2E-126E-45BB-8280-1E3535215242}"/>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6" name="Rectangle 5">
            <a:extLst>
              <a:ext uri="{FF2B5EF4-FFF2-40B4-BE49-F238E27FC236}">
                <a16:creationId xmlns:a16="http://schemas.microsoft.com/office/drawing/2014/main" id="{4364E0FC-FFB5-495F-8598-4A91680440A1}"/>
              </a:ext>
            </a:extLst>
          </p:cNvPr>
          <p:cNvSpPr/>
          <p:nvPr/>
        </p:nvSpPr>
        <p:spPr>
          <a:xfrm>
            <a:off x="810276" y="2154010"/>
            <a:ext cx="2574864" cy="20143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2F2982E-D15A-4C1C-9D63-EE67E231BDAC}"/>
              </a:ext>
            </a:extLst>
          </p:cNvPr>
          <p:cNvSpPr/>
          <p:nvPr/>
        </p:nvSpPr>
        <p:spPr>
          <a:xfrm>
            <a:off x="3475804" y="2154010"/>
            <a:ext cx="2574864" cy="201436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D19F6C-80E9-44CA-A888-946E1379E292}"/>
              </a:ext>
            </a:extLst>
          </p:cNvPr>
          <p:cNvSpPr/>
          <p:nvPr/>
        </p:nvSpPr>
        <p:spPr>
          <a:xfrm>
            <a:off x="6141332" y="2154010"/>
            <a:ext cx="2574864" cy="201436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0B62330-3BD9-4797-9913-FA53B9864218}"/>
              </a:ext>
            </a:extLst>
          </p:cNvPr>
          <p:cNvSpPr/>
          <p:nvPr/>
        </p:nvSpPr>
        <p:spPr>
          <a:xfrm>
            <a:off x="8806860" y="2154010"/>
            <a:ext cx="2574864" cy="201436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C1B766E8-9287-4168-B896-D1C40842E45C}"/>
              </a:ext>
            </a:extLst>
          </p:cNvPr>
          <p:cNvGrpSpPr/>
          <p:nvPr/>
        </p:nvGrpSpPr>
        <p:grpSpPr>
          <a:xfrm>
            <a:off x="1497899" y="2401706"/>
            <a:ext cx="1199618" cy="1518969"/>
            <a:chOff x="-1667091" y="2649402"/>
            <a:chExt cx="1199618" cy="1518969"/>
          </a:xfrm>
        </p:grpSpPr>
        <p:sp>
          <p:nvSpPr>
            <p:cNvPr id="17" name="TextBox 16">
              <a:extLst>
                <a:ext uri="{FF2B5EF4-FFF2-40B4-BE49-F238E27FC236}">
                  <a16:creationId xmlns:a16="http://schemas.microsoft.com/office/drawing/2014/main" id="{9756F98B-34E0-49C2-AE90-8A7AA64EBE46}"/>
                </a:ext>
              </a:extLst>
            </p:cNvPr>
            <p:cNvSpPr txBox="1"/>
            <p:nvPr/>
          </p:nvSpPr>
          <p:spPr>
            <a:xfrm>
              <a:off x="-1667091" y="3614373"/>
              <a:ext cx="1199618" cy="553998"/>
            </a:xfrm>
            <a:prstGeom prst="rect">
              <a:avLst/>
            </a:prstGeom>
            <a:noFill/>
          </p:spPr>
          <p:txBody>
            <a:bodyPr wrap="square" rtlCol="0">
              <a:spAutoFit/>
            </a:bodyPr>
            <a:lstStyle/>
            <a:p>
              <a:pPr algn="ctr">
                <a:lnSpc>
                  <a:spcPts val="1800"/>
                </a:lnSpc>
              </a:pPr>
              <a:r>
                <a:rPr lang="en-US" sz="1000" dirty="0">
                  <a:solidFill>
                    <a:schemeClr val="bg1"/>
                  </a:solidFill>
                  <a:latin typeface="Roboto" panose="02000000000000000000" pitchFamily="2" charset="0"/>
                  <a:ea typeface="Roboto" panose="02000000000000000000" pitchFamily="2" charset="0"/>
                </a:rPr>
                <a:t>Business</a:t>
              </a:r>
            </a:p>
            <a:p>
              <a:pPr algn="ctr">
                <a:lnSpc>
                  <a:spcPts val="1800"/>
                </a:lnSpc>
              </a:pPr>
              <a:r>
                <a:rPr lang="en-US" b="1" dirty="0">
                  <a:solidFill>
                    <a:schemeClr val="bg1"/>
                  </a:solidFill>
                  <a:latin typeface="Roboto" panose="02000000000000000000" pitchFamily="2" charset="0"/>
                  <a:ea typeface="Roboto" panose="02000000000000000000" pitchFamily="2" charset="0"/>
                </a:rPr>
                <a:t>Solution</a:t>
              </a:r>
            </a:p>
          </p:txBody>
        </p:sp>
        <p:grpSp>
          <p:nvGrpSpPr>
            <p:cNvPr id="19" name="Group 18">
              <a:extLst>
                <a:ext uri="{FF2B5EF4-FFF2-40B4-BE49-F238E27FC236}">
                  <a16:creationId xmlns:a16="http://schemas.microsoft.com/office/drawing/2014/main" id="{48C77EBA-3268-478C-89BF-5DF02F048664}"/>
                </a:ext>
              </a:extLst>
            </p:cNvPr>
            <p:cNvGrpSpPr/>
            <p:nvPr/>
          </p:nvGrpSpPr>
          <p:grpSpPr>
            <a:xfrm>
              <a:off x="-1488407" y="2649402"/>
              <a:ext cx="842250" cy="842248"/>
              <a:chOff x="6931169" y="2026655"/>
              <a:chExt cx="842250" cy="842248"/>
            </a:xfrm>
          </p:grpSpPr>
          <p:sp>
            <p:nvSpPr>
              <p:cNvPr id="20" name="Freeform 5">
                <a:extLst>
                  <a:ext uri="{FF2B5EF4-FFF2-40B4-BE49-F238E27FC236}">
                    <a16:creationId xmlns:a16="http://schemas.microsoft.com/office/drawing/2014/main" id="{35F93793-D212-49AC-9FD9-0C399EAEDCE5}"/>
                  </a:ext>
                </a:extLst>
              </p:cNvPr>
              <p:cNvSpPr>
                <a:spLocks noEditPoints="1"/>
              </p:cNvSpPr>
              <p:nvPr/>
            </p:nvSpPr>
            <p:spPr bwMode="auto">
              <a:xfrm>
                <a:off x="7151474" y="2242991"/>
                <a:ext cx="401638" cy="409575"/>
              </a:xfrm>
              <a:custGeom>
                <a:avLst/>
                <a:gdLst>
                  <a:gd name="T0" fmla="*/ 109 w 111"/>
                  <a:gd name="T1" fmla="*/ 1 h 111"/>
                  <a:gd name="T2" fmla="*/ 108 w 111"/>
                  <a:gd name="T3" fmla="*/ 0 h 111"/>
                  <a:gd name="T4" fmla="*/ 106 w 111"/>
                  <a:gd name="T5" fmla="*/ 1 h 111"/>
                  <a:gd name="T6" fmla="*/ 2 w 111"/>
                  <a:gd name="T7" fmla="*/ 70 h 111"/>
                  <a:gd name="T8" fmla="*/ 0 w 111"/>
                  <a:gd name="T9" fmla="*/ 73 h 111"/>
                  <a:gd name="T10" fmla="*/ 3 w 111"/>
                  <a:gd name="T11" fmla="*/ 76 h 111"/>
                  <a:gd name="T12" fmla="*/ 30 w 111"/>
                  <a:gd name="T13" fmla="*/ 87 h 111"/>
                  <a:gd name="T14" fmla="*/ 42 w 111"/>
                  <a:gd name="T15" fmla="*/ 109 h 111"/>
                  <a:gd name="T16" fmla="*/ 45 w 111"/>
                  <a:gd name="T17" fmla="*/ 111 h 111"/>
                  <a:gd name="T18" fmla="*/ 45 w 111"/>
                  <a:gd name="T19" fmla="*/ 111 h 111"/>
                  <a:gd name="T20" fmla="*/ 48 w 111"/>
                  <a:gd name="T21" fmla="*/ 109 h 111"/>
                  <a:gd name="T22" fmla="*/ 55 w 111"/>
                  <a:gd name="T23" fmla="*/ 97 h 111"/>
                  <a:gd name="T24" fmla="*/ 89 w 111"/>
                  <a:gd name="T25" fmla="*/ 111 h 111"/>
                  <a:gd name="T26" fmla="*/ 90 w 111"/>
                  <a:gd name="T27" fmla="*/ 111 h 111"/>
                  <a:gd name="T28" fmla="*/ 92 w 111"/>
                  <a:gd name="T29" fmla="*/ 110 h 111"/>
                  <a:gd name="T30" fmla="*/ 94 w 111"/>
                  <a:gd name="T31" fmla="*/ 108 h 111"/>
                  <a:gd name="T32" fmla="*/ 111 w 111"/>
                  <a:gd name="T33" fmla="*/ 4 h 111"/>
                  <a:gd name="T34" fmla="*/ 109 w 111"/>
                  <a:gd name="T35" fmla="*/ 1 h 111"/>
                  <a:gd name="T36" fmla="*/ 11 w 111"/>
                  <a:gd name="T37" fmla="*/ 72 h 111"/>
                  <a:gd name="T38" fmla="*/ 91 w 111"/>
                  <a:gd name="T39" fmla="*/ 19 h 111"/>
                  <a:gd name="T40" fmla="*/ 33 w 111"/>
                  <a:gd name="T41" fmla="*/ 81 h 111"/>
                  <a:gd name="T42" fmla="*/ 32 w 111"/>
                  <a:gd name="T43" fmla="*/ 80 h 111"/>
                  <a:gd name="T44" fmla="*/ 11 w 111"/>
                  <a:gd name="T45" fmla="*/ 72 h 111"/>
                  <a:gd name="T46" fmla="*/ 36 w 111"/>
                  <a:gd name="T47" fmla="*/ 83 h 111"/>
                  <a:gd name="T48" fmla="*/ 36 w 111"/>
                  <a:gd name="T49" fmla="*/ 83 h 111"/>
                  <a:gd name="T50" fmla="*/ 101 w 111"/>
                  <a:gd name="T51" fmla="*/ 13 h 111"/>
                  <a:gd name="T52" fmla="*/ 45 w 111"/>
                  <a:gd name="T53" fmla="*/ 100 h 111"/>
                  <a:gd name="T54" fmla="*/ 36 w 111"/>
                  <a:gd name="T55" fmla="*/ 83 h 111"/>
                  <a:gd name="T56" fmla="*/ 88 w 111"/>
                  <a:gd name="T57" fmla="*/ 103 h 111"/>
                  <a:gd name="T58" fmla="*/ 58 w 111"/>
                  <a:gd name="T59" fmla="*/ 91 h 111"/>
                  <a:gd name="T60" fmla="*/ 56 w 111"/>
                  <a:gd name="T61" fmla="*/ 90 h 111"/>
                  <a:gd name="T62" fmla="*/ 101 w 111"/>
                  <a:gd name="T63" fmla="*/ 20 h 111"/>
                  <a:gd name="T64" fmla="*/ 88 w 111"/>
                  <a:gd name="T65" fmla="*/ 103 h 111"/>
                  <a:gd name="T66" fmla="*/ 88 w 111"/>
                  <a:gd name="T67" fmla="*/ 103 h 111"/>
                  <a:gd name="T68" fmla="*/ 88 w 111"/>
                  <a:gd name="T69" fmla="*/ 10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1" h="111">
                    <a:moveTo>
                      <a:pt x="109" y="1"/>
                    </a:moveTo>
                    <a:cubicBezTo>
                      <a:pt x="109" y="1"/>
                      <a:pt x="108" y="0"/>
                      <a:pt x="108" y="0"/>
                    </a:cubicBezTo>
                    <a:cubicBezTo>
                      <a:pt x="107" y="0"/>
                      <a:pt x="106" y="1"/>
                      <a:pt x="106" y="1"/>
                    </a:cubicBezTo>
                    <a:cubicBezTo>
                      <a:pt x="2" y="70"/>
                      <a:pt x="2" y="70"/>
                      <a:pt x="2" y="70"/>
                    </a:cubicBezTo>
                    <a:cubicBezTo>
                      <a:pt x="1" y="71"/>
                      <a:pt x="0" y="72"/>
                      <a:pt x="0" y="73"/>
                    </a:cubicBezTo>
                    <a:cubicBezTo>
                      <a:pt x="1" y="75"/>
                      <a:pt x="1" y="76"/>
                      <a:pt x="3" y="76"/>
                    </a:cubicBezTo>
                    <a:cubicBezTo>
                      <a:pt x="30" y="87"/>
                      <a:pt x="30" y="87"/>
                      <a:pt x="30" y="87"/>
                    </a:cubicBezTo>
                    <a:cubicBezTo>
                      <a:pt x="42" y="109"/>
                      <a:pt x="42" y="109"/>
                      <a:pt x="42" y="109"/>
                    </a:cubicBezTo>
                    <a:cubicBezTo>
                      <a:pt x="43" y="110"/>
                      <a:pt x="44" y="111"/>
                      <a:pt x="45" y="111"/>
                    </a:cubicBezTo>
                    <a:cubicBezTo>
                      <a:pt x="45" y="111"/>
                      <a:pt x="45" y="111"/>
                      <a:pt x="45" y="111"/>
                    </a:cubicBezTo>
                    <a:cubicBezTo>
                      <a:pt x="47" y="111"/>
                      <a:pt x="48" y="110"/>
                      <a:pt x="48" y="109"/>
                    </a:cubicBezTo>
                    <a:cubicBezTo>
                      <a:pt x="55" y="97"/>
                      <a:pt x="55" y="97"/>
                      <a:pt x="55" y="97"/>
                    </a:cubicBezTo>
                    <a:cubicBezTo>
                      <a:pt x="89" y="111"/>
                      <a:pt x="89" y="111"/>
                      <a:pt x="89" y="111"/>
                    </a:cubicBezTo>
                    <a:cubicBezTo>
                      <a:pt x="89" y="111"/>
                      <a:pt x="90" y="111"/>
                      <a:pt x="90" y="111"/>
                    </a:cubicBezTo>
                    <a:cubicBezTo>
                      <a:pt x="91" y="111"/>
                      <a:pt x="91" y="111"/>
                      <a:pt x="92" y="110"/>
                    </a:cubicBezTo>
                    <a:cubicBezTo>
                      <a:pt x="93" y="110"/>
                      <a:pt x="93" y="109"/>
                      <a:pt x="94" y="108"/>
                    </a:cubicBezTo>
                    <a:cubicBezTo>
                      <a:pt x="111" y="4"/>
                      <a:pt x="111" y="4"/>
                      <a:pt x="111" y="4"/>
                    </a:cubicBezTo>
                    <a:cubicBezTo>
                      <a:pt x="111" y="3"/>
                      <a:pt x="111" y="2"/>
                      <a:pt x="109" y="1"/>
                    </a:cubicBezTo>
                    <a:close/>
                    <a:moveTo>
                      <a:pt x="11" y="72"/>
                    </a:moveTo>
                    <a:cubicBezTo>
                      <a:pt x="91" y="19"/>
                      <a:pt x="91" y="19"/>
                      <a:pt x="91" y="19"/>
                    </a:cubicBezTo>
                    <a:cubicBezTo>
                      <a:pt x="33" y="81"/>
                      <a:pt x="33" y="81"/>
                      <a:pt x="33" y="81"/>
                    </a:cubicBezTo>
                    <a:cubicBezTo>
                      <a:pt x="33" y="81"/>
                      <a:pt x="33" y="81"/>
                      <a:pt x="32" y="80"/>
                    </a:cubicBezTo>
                    <a:lnTo>
                      <a:pt x="11" y="72"/>
                    </a:lnTo>
                    <a:close/>
                    <a:moveTo>
                      <a:pt x="36" y="83"/>
                    </a:moveTo>
                    <a:cubicBezTo>
                      <a:pt x="36" y="83"/>
                      <a:pt x="36" y="83"/>
                      <a:pt x="36" y="83"/>
                    </a:cubicBezTo>
                    <a:cubicBezTo>
                      <a:pt x="101" y="13"/>
                      <a:pt x="101" y="13"/>
                      <a:pt x="101" y="13"/>
                    </a:cubicBezTo>
                    <a:cubicBezTo>
                      <a:pt x="45" y="100"/>
                      <a:pt x="45" y="100"/>
                      <a:pt x="45" y="100"/>
                    </a:cubicBezTo>
                    <a:lnTo>
                      <a:pt x="36" y="83"/>
                    </a:lnTo>
                    <a:close/>
                    <a:moveTo>
                      <a:pt x="88" y="103"/>
                    </a:moveTo>
                    <a:cubicBezTo>
                      <a:pt x="58" y="91"/>
                      <a:pt x="58" y="91"/>
                      <a:pt x="58" y="91"/>
                    </a:cubicBezTo>
                    <a:cubicBezTo>
                      <a:pt x="57" y="91"/>
                      <a:pt x="57" y="90"/>
                      <a:pt x="56" y="90"/>
                    </a:cubicBezTo>
                    <a:cubicBezTo>
                      <a:pt x="101" y="20"/>
                      <a:pt x="101" y="20"/>
                      <a:pt x="101" y="20"/>
                    </a:cubicBezTo>
                    <a:lnTo>
                      <a:pt x="88" y="103"/>
                    </a:lnTo>
                    <a:close/>
                    <a:moveTo>
                      <a:pt x="88" y="103"/>
                    </a:moveTo>
                    <a:cubicBezTo>
                      <a:pt x="88" y="103"/>
                      <a:pt x="88" y="103"/>
                      <a:pt x="88" y="103"/>
                    </a:cubicBezTo>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21" name="Oval 20">
                <a:extLst>
                  <a:ext uri="{FF2B5EF4-FFF2-40B4-BE49-F238E27FC236}">
                    <a16:creationId xmlns:a16="http://schemas.microsoft.com/office/drawing/2014/main" id="{A00911C3-553C-4AF9-8718-2AAB8F499420}"/>
                  </a:ext>
                </a:extLst>
              </p:cNvPr>
              <p:cNvSpPr/>
              <p:nvPr/>
            </p:nvSpPr>
            <p:spPr>
              <a:xfrm>
                <a:off x="6931169" y="2026655"/>
                <a:ext cx="842250" cy="84224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4" name="Group 23">
            <a:extLst>
              <a:ext uri="{FF2B5EF4-FFF2-40B4-BE49-F238E27FC236}">
                <a16:creationId xmlns:a16="http://schemas.microsoft.com/office/drawing/2014/main" id="{F1621D5C-40DF-4F47-A26C-854867A32CC0}"/>
              </a:ext>
            </a:extLst>
          </p:cNvPr>
          <p:cNvGrpSpPr/>
          <p:nvPr/>
        </p:nvGrpSpPr>
        <p:grpSpPr>
          <a:xfrm>
            <a:off x="4040788" y="2401706"/>
            <a:ext cx="1444896" cy="1518969"/>
            <a:chOff x="7948265" y="2026655"/>
            <a:chExt cx="1444896" cy="1518969"/>
          </a:xfrm>
        </p:grpSpPr>
        <p:sp>
          <p:nvSpPr>
            <p:cNvPr id="25" name="TextBox 24">
              <a:extLst>
                <a:ext uri="{FF2B5EF4-FFF2-40B4-BE49-F238E27FC236}">
                  <a16:creationId xmlns:a16="http://schemas.microsoft.com/office/drawing/2014/main" id="{80B26914-319D-4DCD-89A0-B5D387B2049A}"/>
                </a:ext>
              </a:extLst>
            </p:cNvPr>
            <p:cNvSpPr txBox="1"/>
            <p:nvPr/>
          </p:nvSpPr>
          <p:spPr>
            <a:xfrm>
              <a:off x="7948265" y="2991626"/>
              <a:ext cx="1444896" cy="553998"/>
            </a:xfrm>
            <a:prstGeom prst="rect">
              <a:avLst/>
            </a:prstGeom>
            <a:noFill/>
          </p:spPr>
          <p:txBody>
            <a:bodyPr wrap="square" rtlCol="0">
              <a:spAutoFit/>
            </a:bodyPr>
            <a:lstStyle/>
            <a:p>
              <a:pPr algn="ctr">
                <a:lnSpc>
                  <a:spcPts val="1800"/>
                </a:lnSpc>
              </a:pPr>
              <a:r>
                <a:rPr lang="en-US" sz="1000" dirty="0">
                  <a:solidFill>
                    <a:schemeClr val="bg1"/>
                  </a:solidFill>
                  <a:latin typeface="Roboto" panose="02000000000000000000" pitchFamily="2" charset="0"/>
                  <a:ea typeface="Roboto" panose="02000000000000000000" pitchFamily="2" charset="0"/>
                </a:rPr>
                <a:t>Marketing</a:t>
              </a:r>
            </a:p>
            <a:p>
              <a:pPr algn="ctr">
                <a:lnSpc>
                  <a:spcPts val="1800"/>
                </a:lnSpc>
              </a:pPr>
              <a:r>
                <a:rPr lang="en-US" b="1" dirty="0">
                  <a:solidFill>
                    <a:schemeClr val="bg1"/>
                  </a:solidFill>
                  <a:latin typeface="Roboto" panose="02000000000000000000" pitchFamily="2" charset="0"/>
                  <a:ea typeface="Roboto" panose="02000000000000000000" pitchFamily="2" charset="0"/>
                </a:rPr>
                <a:t>Strategy</a:t>
              </a:r>
            </a:p>
          </p:txBody>
        </p:sp>
        <p:grpSp>
          <p:nvGrpSpPr>
            <p:cNvPr id="26" name="Group 25">
              <a:extLst>
                <a:ext uri="{FF2B5EF4-FFF2-40B4-BE49-F238E27FC236}">
                  <a16:creationId xmlns:a16="http://schemas.microsoft.com/office/drawing/2014/main" id="{177C513D-5032-4C6C-A7B7-53603AEEB1B1}"/>
                </a:ext>
              </a:extLst>
            </p:cNvPr>
            <p:cNvGrpSpPr/>
            <p:nvPr/>
          </p:nvGrpSpPr>
          <p:grpSpPr>
            <a:xfrm>
              <a:off x="8249588" y="2026655"/>
              <a:ext cx="842250" cy="842248"/>
              <a:chOff x="8188469" y="2026655"/>
              <a:chExt cx="842250" cy="842248"/>
            </a:xfrm>
          </p:grpSpPr>
          <p:sp>
            <p:nvSpPr>
              <p:cNvPr id="27" name="Oval 26">
                <a:extLst>
                  <a:ext uri="{FF2B5EF4-FFF2-40B4-BE49-F238E27FC236}">
                    <a16:creationId xmlns:a16="http://schemas.microsoft.com/office/drawing/2014/main" id="{C107CBCE-4977-485D-924A-BBE2F214E245}"/>
                  </a:ext>
                </a:extLst>
              </p:cNvPr>
              <p:cNvSpPr/>
              <p:nvPr/>
            </p:nvSpPr>
            <p:spPr>
              <a:xfrm>
                <a:off x="8188469" y="2026655"/>
                <a:ext cx="842250" cy="84224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a:extLst>
                  <a:ext uri="{FF2B5EF4-FFF2-40B4-BE49-F238E27FC236}">
                    <a16:creationId xmlns:a16="http://schemas.microsoft.com/office/drawing/2014/main" id="{05A1023C-371C-4398-A3BB-772DC95AC22C}"/>
                  </a:ext>
                </a:extLst>
              </p:cNvPr>
              <p:cNvGrpSpPr/>
              <p:nvPr/>
            </p:nvGrpSpPr>
            <p:grpSpPr>
              <a:xfrm>
                <a:off x="8409569" y="2242992"/>
                <a:ext cx="400050" cy="409575"/>
                <a:chOff x="5883276" y="3227388"/>
                <a:chExt cx="400050" cy="409575"/>
              </a:xfrm>
              <a:solidFill>
                <a:schemeClr val="tx1"/>
              </a:solidFill>
            </p:grpSpPr>
            <p:sp>
              <p:nvSpPr>
                <p:cNvPr id="29" name="Freeform 6">
                  <a:extLst>
                    <a:ext uri="{FF2B5EF4-FFF2-40B4-BE49-F238E27FC236}">
                      <a16:creationId xmlns:a16="http://schemas.microsoft.com/office/drawing/2014/main" id="{E2097D49-142C-4D55-8AE5-3B372CD2EA76}"/>
                    </a:ext>
                  </a:extLst>
                </p:cNvPr>
                <p:cNvSpPr>
                  <a:spLocks noEditPoints="1"/>
                </p:cNvSpPr>
                <p:nvPr/>
              </p:nvSpPr>
              <p:spPr bwMode="auto">
                <a:xfrm>
                  <a:off x="5883276" y="3227388"/>
                  <a:ext cx="400050" cy="409575"/>
                </a:xfrm>
                <a:custGeom>
                  <a:avLst/>
                  <a:gdLst>
                    <a:gd name="T0" fmla="*/ 110 w 111"/>
                    <a:gd name="T1" fmla="*/ 39 h 111"/>
                    <a:gd name="T2" fmla="*/ 104 w 111"/>
                    <a:gd name="T3" fmla="*/ 39 h 111"/>
                    <a:gd name="T4" fmla="*/ 72 w 111"/>
                    <a:gd name="T5" fmla="*/ 71 h 111"/>
                    <a:gd name="T6" fmla="*/ 27 w 111"/>
                    <a:gd name="T7" fmla="*/ 91 h 111"/>
                    <a:gd name="T8" fmla="*/ 20 w 111"/>
                    <a:gd name="T9" fmla="*/ 84 h 111"/>
                    <a:gd name="T10" fmla="*/ 40 w 111"/>
                    <a:gd name="T11" fmla="*/ 39 h 111"/>
                    <a:gd name="T12" fmla="*/ 72 w 111"/>
                    <a:gd name="T13" fmla="*/ 7 h 111"/>
                    <a:gd name="T14" fmla="*/ 72 w 111"/>
                    <a:gd name="T15" fmla="*/ 1 h 111"/>
                    <a:gd name="T16" fmla="*/ 67 w 111"/>
                    <a:gd name="T17" fmla="*/ 1 h 111"/>
                    <a:gd name="T18" fmla="*/ 34 w 111"/>
                    <a:gd name="T19" fmla="*/ 35 h 111"/>
                    <a:gd name="T20" fmla="*/ 0 w 111"/>
                    <a:gd name="T21" fmla="*/ 111 h 111"/>
                    <a:gd name="T22" fmla="*/ 76 w 111"/>
                    <a:gd name="T23" fmla="*/ 77 h 111"/>
                    <a:gd name="T24" fmla="*/ 110 w 111"/>
                    <a:gd name="T25" fmla="*/ 44 h 111"/>
                    <a:gd name="T26" fmla="*/ 110 w 111"/>
                    <a:gd name="T27" fmla="*/ 39 h 111"/>
                    <a:gd name="T28" fmla="*/ 110 w 111"/>
                    <a:gd name="T29" fmla="*/ 39 h 111"/>
                    <a:gd name="T30" fmla="*/ 110 w 111"/>
                    <a:gd name="T31" fmla="*/ 3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111">
                      <a:moveTo>
                        <a:pt x="110" y="39"/>
                      </a:moveTo>
                      <a:cubicBezTo>
                        <a:pt x="108" y="37"/>
                        <a:pt x="106" y="37"/>
                        <a:pt x="104" y="39"/>
                      </a:cubicBezTo>
                      <a:cubicBezTo>
                        <a:pt x="72" y="71"/>
                        <a:pt x="72" y="71"/>
                        <a:pt x="72" y="71"/>
                      </a:cubicBezTo>
                      <a:cubicBezTo>
                        <a:pt x="27" y="91"/>
                        <a:pt x="27" y="91"/>
                        <a:pt x="27" y="91"/>
                      </a:cubicBezTo>
                      <a:cubicBezTo>
                        <a:pt x="20" y="84"/>
                        <a:pt x="20" y="84"/>
                        <a:pt x="20" y="84"/>
                      </a:cubicBezTo>
                      <a:cubicBezTo>
                        <a:pt x="40" y="39"/>
                        <a:pt x="40" y="39"/>
                        <a:pt x="40" y="39"/>
                      </a:cubicBezTo>
                      <a:cubicBezTo>
                        <a:pt x="72" y="7"/>
                        <a:pt x="72" y="7"/>
                        <a:pt x="72" y="7"/>
                      </a:cubicBezTo>
                      <a:cubicBezTo>
                        <a:pt x="73" y="5"/>
                        <a:pt x="73" y="3"/>
                        <a:pt x="72" y="1"/>
                      </a:cubicBezTo>
                      <a:cubicBezTo>
                        <a:pt x="71" y="0"/>
                        <a:pt x="68" y="0"/>
                        <a:pt x="67" y="1"/>
                      </a:cubicBezTo>
                      <a:cubicBezTo>
                        <a:pt x="34" y="35"/>
                        <a:pt x="34" y="35"/>
                        <a:pt x="34" y="35"/>
                      </a:cubicBezTo>
                      <a:cubicBezTo>
                        <a:pt x="0" y="111"/>
                        <a:pt x="0" y="111"/>
                        <a:pt x="0" y="111"/>
                      </a:cubicBezTo>
                      <a:cubicBezTo>
                        <a:pt x="76" y="77"/>
                        <a:pt x="76" y="77"/>
                        <a:pt x="76" y="77"/>
                      </a:cubicBezTo>
                      <a:cubicBezTo>
                        <a:pt x="110" y="44"/>
                        <a:pt x="110" y="44"/>
                        <a:pt x="110" y="44"/>
                      </a:cubicBezTo>
                      <a:cubicBezTo>
                        <a:pt x="111" y="43"/>
                        <a:pt x="111" y="40"/>
                        <a:pt x="110" y="39"/>
                      </a:cubicBezTo>
                      <a:close/>
                      <a:moveTo>
                        <a:pt x="110" y="39"/>
                      </a:moveTo>
                      <a:cubicBezTo>
                        <a:pt x="110" y="39"/>
                        <a:pt x="110" y="39"/>
                        <a:pt x="110" y="3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7">
                  <a:extLst>
                    <a:ext uri="{FF2B5EF4-FFF2-40B4-BE49-F238E27FC236}">
                      <a16:creationId xmlns:a16="http://schemas.microsoft.com/office/drawing/2014/main" id="{68023ADA-AB60-4157-AF3F-AD985B91476E}"/>
                    </a:ext>
                  </a:extLst>
                </p:cNvPr>
                <p:cNvSpPr>
                  <a:spLocks noEditPoints="1"/>
                </p:cNvSpPr>
                <p:nvPr/>
              </p:nvSpPr>
              <p:spPr bwMode="auto">
                <a:xfrm>
                  <a:off x="6103938" y="3327401"/>
                  <a:ext cx="139700" cy="144463"/>
                </a:xfrm>
                <a:custGeom>
                  <a:avLst/>
                  <a:gdLst>
                    <a:gd name="T0" fmla="*/ 2 w 39"/>
                    <a:gd name="T1" fmla="*/ 37 h 39"/>
                    <a:gd name="T2" fmla="*/ 4 w 39"/>
                    <a:gd name="T3" fmla="*/ 39 h 39"/>
                    <a:gd name="T4" fmla="*/ 7 w 39"/>
                    <a:gd name="T5" fmla="*/ 37 h 39"/>
                    <a:gd name="T6" fmla="*/ 38 w 39"/>
                    <a:gd name="T7" fmla="*/ 6 h 39"/>
                    <a:gd name="T8" fmla="*/ 38 w 39"/>
                    <a:gd name="T9" fmla="*/ 1 h 39"/>
                    <a:gd name="T10" fmla="*/ 33 w 39"/>
                    <a:gd name="T11" fmla="*/ 1 h 39"/>
                    <a:gd name="T12" fmla="*/ 2 w 39"/>
                    <a:gd name="T13" fmla="*/ 32 h 39"/>
                    <a:gd name="T14" fmla="*/ 2 w 39"/>
                    <a:gd name="T15" fmla="*/ 37 h 39"/>
                    <a:gd name="T16" fmla="*/ 2 w 39"/>
                    <a:gd name="T17" fmla="*/ 37 h 39"/>
                    <a:gd name="T18" fmla="*/ 2 w 39"/>
                    <a:gd name="T19"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2" y="37"/>
                      </a:moveTo>
                      <a:cubicBezTo>
                        <a:pt x="2" y="38"/>
                        <a:pt x="3" y="39"/>
                        <a:pt x="4" y="39"/>
                      </a:cubicBezTo>
                      <a:cubicBezTo>
                        <a:pt x="5" y="39"/>
                        <a:pt x="6" y="38"/>
                        <a:pt x="7" y="37"/>
                      </a:cubicBezTo>
                      <a:cubicBezTo>
                        <a:pt x="38" y="6"/>
                        <a:pt x="38" y="6"/>
                        <a:pt x="38" y="6"/>
                      </a:cubicBezTo>
                      <a:cubicBezTo>
                        <a:pt x="39" y="5"/>
                        <a:pt x="39" y="3"/>
                        <a:pt x="38" y="1"/>
                      </a:cubicBezTo>
                      <a:cubicBezTo>
                        <a:pt x="36" y="0"/>
                        <a:pt x="34" y="0"/>
                        <a:pt x="33" y="1"/>
                      </a:cubicBezTo>
                      <a:cubicBezTo>
                        <a:pt x="2" y="32"/>
                        <a:pt x="2" y="32"/>
                        <a:pt x="2" y="32"/>
                      </a:cubicBezTo>
                      <a:cubicBezTo>
                        <a:pt x="0" y="34"/>
                        <a:pt x="0" y="36"/>
                        <a:pt x="2" y="37"/>
                      </a:cubicBezTo>
                      <a:close/>
                      <a:moveTo>
                        <a:pt x="2" y="37"/>
                      </a:moveTo>
                      <a:cubicBezTo>
                        <a:pt x="2" y="37"/>
                        <a:pt x="2" y="37"/>
                        <a:pt x="2" y="3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8">
                  <a:extLst>
                    <a:ext uri="{FF2B5EF4-FFF2-40B4-BE49-F238E27FC236}">
                      <a16:creationId xmlns:a16="http://schemas.microsoft.com/office/drawing/2014/main" id="{F6F7492C-2494-41E1-88D5-C77EBD801DF3}"/>
                    </a:ext>
                  </a:extLst>
                </p:cNvPr>
                <p:cNvSpPr>
                  <a:spLocks noEditPoints="1"/>
                </p:cNvSpPr>
                <p:nvPr/>
              </p:nvSpPr>
              <p:spPr bwMode="auto">
                <a:xfrm>
                  <a:off x="6073776" y="3297238"/>
                  <a:ext cx="141288" cy="141288"/>
                </a:xfrm>
                <a:custGeom>
                  <a:avLst/>
                  <a:gdLst>
                    <a:gd name="T0" fmla="*/ 2 w 39"/>
                    <a:gd name="T1" fmla="*/ 37 h 38"/>
                    <a:gd name="T2" fmla="*/ 4 w 39"/>
                    <a:gd name="T3" fmla="*/ 38 h 38"/>
                    <a:gd name="T4" fmla="*/ 7 w 39"/>
                    <a:gd name="T5" fmla="*/ 37 h 38"/>
                    <a:gd name="T6" fmla="*/ 38 w 39"/>
                    <a:gd name="T7" fmla="*/ 6 h 38"/>
                    <a:gd name="T8" fmla="*/ 38 w 39"/>
                    <a:gd name="T9" fmla="*/ 1 h 38"/>
                    <a:gd name="T10" fmla="*/ 33 w 39"/>
                    <a:gd name="T11" fmla="*/ 1 h 38"/>
                    <a:gd name="T12" fmla="*/ 2 w 39"/>
                    <a:gd name="T13" fmla="*/ 32 h 38"/>
                    <a:gd name="T14" fmla="*/ 2 w 39"/>
                    <a:gd name="T15" fmla="*/ 37 h 38"/>
                    <a:gd name="T16" fmla="*/ 2 w 39"/>
                    <a:gd name="T17" fmla="*/ 37 h 38"/>
                    <a:gd name="T18" fmla="*/ 2 w 39"/>
                    <a:gd name="T19"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 y="37"/>
                      </a:moveTo>
                      <a:cubicBezTo>
                        <a:pt x="2" y="38"/>
                        <a:pt x="3" y="38"/>
                        <a:pt x="4" y="38"/>
                      </a:cubicBezTo>
                      <a:cubicBezTo>
                        <a:pt x="5" y="38"/>
                        <a:pt x="6" y="38"/>
                        <a:pt x="7" y="37"/>
                      </a:cubicBezTo>
                      <a:cubicBezTo>
                        <a:pt x="38" y="6"/>
                        <a:pt x="38" y="6"/>
                        <a:pt x="38" y="6"/>
                      </a:cubicBezTo>
                      <a:cubicBezTo>
                        <a:pt x="39" y="5"/>
                        <a:pt x="39" y="3"/>
                        <a:pt x="38" y="1"/>
                      </a:cubicBezTo>
                      <a:cubicBezTo>
                        <a:pt x="36" y="0"/>
                        <a:pt x="34" y="0"/>
                        <a:pt x="33" y="1"/>
                      </a:cubicBezTo>
                      <a:cubicBezTo>
                        <a:pt x="2" y="32"/>
                        <a:pt x="2" y="32"/>
                        <a:pt x="2" y="32"/>
                      </a:cubicBezTo>
                      <a:cubicBezTo>
                        <a:pt x="0" y="34"/>
                        <a:pt x="0" y="36"/>
                        <a:pt x="2" y="37"/>
                      </a:cubicBezTo>
                      <a:close/>
                      <a:moveTo>
                        <a:pt x="2" y="37"/>
                      </a:moveTo>
                      <a:cubicBezTo>
                        <a:pt x="2" y="37"/>
                        <a:pt x="2" y="37"/>
                        <a:pt x="2" y="3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9">
                  <a:extLst>
                    <a:ext uri="{FF2B5EF4-FFF2-40B4-BE49-F238E27FC236}">
                      <a16:creationId xmlns:a16="http://schemas.microsoft.com/office/drawing/2014/main" id="{185B29A6-4458-4F44-A540-7C30035A5283}"/>
                    </a:ext>
                  </a:extLst>
                </p:cNvPr>
                <p:cNvSpPr>
                  <a:spLocks noEditPoints="1"/>
                </p:cNvSpPr>
                <p:nvPr/>
              </p:nvSpPr>
              <p:spPr bwMode="auto">
                <a:xfrm>
                  <a:off x="6045201" y="3268663"/>
                  <a:ext cx="141288" cy="139700"/>
                </a:xfrm>
                <a:custGeom>
                  <a:avLst/>
                  <a:gdLst>
                    <a:gd name="T0" fmla="*/ 2 w 39"/>
                    <a:gd name="T1" fmla="*/ 37 h 38"/>
                    <a:gd name="T2" fmla="*/ 4 w 39"/>
                    <a:gd name="T3" fmla="*/ 38 h 38"/>
                    <a:gd name="T4" fmla="*/ 7 w 39"/>
                    <a:gd name="T5" fmla="*/ 37 h 38"/>
                    <a:gd name="T6" fmla="*/ 38 w 39"/>
                    <a:gd name="T7" fmla="*/ 6 h 38"/>
                    <a:gd name="T8" fmla="*/ 38 w 39"/>
                    <a:gd name="T9" fmla="*/ 1 h 38"/>
                    <a:gd name="T10" fmla="*/ 32 w 39"/>
                    <a:gd name="T11" fmla="*/ 1 h 38"/>
                    <a:gd name="T12" fmla="*/ 2 w 39"/>
                    <a:gd name="T13" fmla="*/ 32 h 38"/>
                    <a:gd name="T14" fmla="*/ 2 w 39"/>
                    <a:gd name="T15" fmla="*/ 37 h 38"/>
                    <a:gd name="T16" fmla="*/ 2 w 39"/>
                    <a:gd name="T17" fmla="*/ 37 h 38"/>
                    <a:gd name="T18" fmla="*/ 2 w 39"/>
                    <a:gd name="T19"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 y="37"/>
                      </a:moveTo>
                      <a:cubicBezTo>
                        <a:pt x="2" y="38"/>
                        <a:pt x="3" y="38"/>
                        <a:pt x="4" y="38"/>
                      </a:cubicBezTo>
                      <a:cubicBezTo>
                        <a:pt x="5" y="38"/>
                        <a:pt x="6" y="38"/>
                        <a:pt x="7" y="37"/>
                      </a:cubicBezTo>
                      <a:cubicBezTo>
                        <a:pt x="38" y="6"/>
                        <a:pt x="38" y="6"/>
                        <a:pt x="38" y="6"/>
                      </a:cubicBezTo>
                      <a:cubicBezTo>
                        <a:pt x="39" y="5"/>
                        <a:pt x="39" y="3"/>
                        <a:pt x="38" y="1"/>
                      </a:cubicBezTo>
                      <a:cubicBezTo>
                        <a:pt x="36" y="0"/>
                        <a:pt x="34" y="0"/>
                        <a:pt x="32" y="1"/>
                      </a:cubicBezTo>
                      <a:cubicBezTo>
                        <a:pt x="2" y="32"/>
                        <a:pt x="2" y="32"/>
                        <a:pt x="2" y="32"/>
                      </a:cubicBezTo>
                      <a:cubicBezTo>
                        <a:pt x="0" y="33"/>
                        <a:pt x="0" y="36"/>
                        <a:pt x="2" y="37"/>
                      </a:cubicBezTo>
                      <a:close/>
                      <a:moveTo>
                        <a:pt x="2" y="37"/>
                      </a:moveTo>
                      <a:cubicBezTo>
                        <a:pt x="2" y="37"/>
                        <a:pt x="2" y="37"/>
                        <a:pt x="2" y="3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33" name="Group 32">
            <a:extLst>
              <a:ext uri="{FF2B5EF4-FFF2-40B4-BE49-F238E27FC236}">
                <a16:creationId xmlns:a16="http://schemas.microsoft.com/office/drawing/2014/main" id="{C5471D4A-6A8F-40D3-AFB6-B29555EB6317}"/>
              </a:ext>
            </a:extLst>
          </p:cNvPr>
          <p:cNvGrpSpPr/>
          <p:nvPr/>
        </p:nvGrpSpPr>
        <p:grpSpPr>
          <a:xfrm>
            <a:off x="6693531" y="2401706"/>
            <a:ext cx="1470466" cy="1518969"/>
            <a:chOff x="9132680" y="2026655"/>
            <a:chExt cx="1470466" cy="1518969"/>
          </a:xfrm>
        </p:grpSpPr>
        <p:sp>
          <p:nvSpPr>
            <p:cNvPr id="34" name="TextBox 33">
              <a:extLst>
                <a:ext uri="{FF2B5EF4-FFF2-40B4-BE49-F238E27FC236}">
                  <a16:creationId xmlns:a16="http://schemas.microsoft.com/office/drawing/2014/main" id="{3FBBB545-43CF-4544-A685-9E5ACE20206F}"/>
                </a:ext>
              </a:extLst>
            </p:cNvPr>
            <p:cNvSpPr txBox="1"/>
            <p:nvPr/>
          </p:nvSpPr>
          <p:spPr>
            <a:xfrm>
              <a:off x="9132680" y="2991626"/>
              <a:ext cx="1470466" cy="553998"/>
            </a:xfrm>
            <a:prstGeom prst="rect">
              <a:avLst/>
            </a:prstGeom>
            <a:noFill/>
          </p:spPr>
          <p:txBody>
            <a:bodyPr wrap="square" rtlCol="0">
              <a:spAutoFit/>
            </a:bodyPr>
            <a:lstStyle/>
            <a:p>
              <a:pPr algn="ctr">
                <a:lnSpc>
                  <a:spcPts val="1800"/>
                </a:lnSpc>
              </a:pPr>
              <a:r>
                <a:rPr lang="en-US" sz="1000" dirty="0">
                  <a:solidFill>
                    <a:schemeClr val="bg1"/>
                  </a:solidFill>
                  <a:latin typeface="Roboto" panose="02000000000000000000" pitchFamily="2" charset="0"/>
                  <a:ea typeface="Roboto" panose="02000000000000000000" pitchFamily="2" charset="0"/>
                </a:rPr>
                <a:t>Branding</a:t>
              </a:r>
            </a:p>
            <a:p>
              <a:pPr algn="ctr">
                <a:lnSpc>
                  <a:spcPts val="1800"/>
                </a:lnSpc>
              </a:pPr>
              <a:r>
                <a:rPr lang="en-US" b="1" dirty="0">
                  <a:solidFill>
                    <a:schemeClr val="bg1"/>
                  </a:solidFill>
                  <a:latin typeface="Roboto" panose="02000000000000000000" pitchFamily="2" charset="0"/>
                  <a:ea typeface="Roboto" panose="02000000000000000000" pitchFamily="2" charset="0"/>
                </a:rPr>
                <a:t>Design</a:t>
              </a:r>
            </a:p>
          </p:txBody>
        </p:sp>
        <p:grpSp>
          <p:nvGrpSpPr>
            <p:cNvPr id="35" name="Group 34">
              <a:extLst>
                <a:ext uri="{FF2B5EF4-FFF2-40B4-BE49-F238E27FC236}">
                  <a16:creationId xmlns:a16="http://schemas.microsoft.com/office/drawing/2014/main" id="{B5E06DB2-831D-42DD-9085-12FB3AEB3AB1}"/>
                </a:ext>
              </a:extLst>
            </p:cNvPr>
            <p:cNvGrpSpPr/>
            <p:nvPr/>
          </p:nvGrpSpPr>
          <p:grpSpPr>
            <a:xfrm>
              <a:off x="9446788" y="2026655"/>
              <a:ext cx="842250" cy="842248"/>
              <a:chOff x="9446788" y="2026655"/>
              <a:chExt cx="842250" cy="842248"/>
            </a:xfrm>
          </p:grpSpPr>
          <p:sp>
            <p:nvSpPr>
              <p:cNvPr id="36" name="Oval 35">
                <a:extLst>
                  <a:ext uri="{FF2B5EF4-FFF2-40B4-BE49-F238E27FC236}">
                    <a16:creationId xmlns:a16="http://schemas.microsoft.com/office/drawing/2014/main" id="{8989CB6C-1759-4C63-AFE7-DCB9C807221F}"/>
                  </a:ext>
                </a:extLst>
              </p:cNvPr>
              <p:cNvSpPr/>
              <p:nvPr/>
            </p:nvSpPr>
            <p:spPr>
              <a:xfrm>
                <a:off x="9446788" y="2026655"/>
                <a:ext cx="842250" cy="84224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729F65D9-A7CC-481F-A5F9-53C2349333DA}"/>
                  </a:ext>
                </a:extLst>
              </p:cNvPr>
              <p:cNvGrpSpPr/>
              <p:nvPr/>
            </p:nvGrpSpPr>
            <p:grpSpPr>
              <a:xfrm>
                <a:off x="9647251" y="2259661"/>
                <a:ext cx="441325" cy="376237"/>
                <a:chOff x="8845551" y="3238501"/>
                <a:chExt cx="441325" cy="376237"/>
              </a:xfrm>
              <a:solidFill>
                <a:schemeClr val="tx1"/>
              </a:solidFill>
            </p:grpSpPr>
            <p:sp>
              <p:nvSpPr>
                <p:cNvPr id="38" name="Freeform 10">
                  <a:extLst>
                    <a:ext uri="{FF2B5EF4-FFF2-40B4-BE49-F238E27FC236}">
                      <a16:creationId xmlns:a16="http://schemas.microsoft.com/office/drawing/2014/main" id="{39A3C84E-70A4-44DA-8D25-9D6122145A7F}"/>
                    </a:ext>
                  </a:extLst>
                </p:cNvPr>
                <p:cNvSpPr>
                  <a:spLocks/>
                </p:cNvSpPr>
                <p:nvPr/>
              </p:nvSpPr>
              <p:spPr bwMode="auto">
                <a:xfrm>
                  <a:off x="8845551" y="3494088"/>
                  <a:ext cx="441325" cy="120650"/>
                </a:xfrm>
                <a:custGeom>
                  <a:avLst/>
                  <a:gdLst>
                    <a:gd name="T0" fmla="*/ 66 w 122"/>
                    <a:gd name="T1" fmla="*/ 33 h 33"/>
                    <a:gd name="T2" fmla="*/ 64 w 122"/>
                    <a:gd name="T3" fmla="*/ 33 h 33"/>
                    <a:gd name="T4" fmla="*/ 4 w 122"/>
                    <a:gd name="T5" fmla="*/ 14 h 33"/>
                    <a:gd name="T6" fmla="*/ 1 w 122"/>
                    <a:gd name="T7" fmla="*/ 8 h 33"/>
                    <a:gd name="T8" fmla="*/ 7 w 122"/>
                    <a:gd name="T9" fmla="*/ 5 h 33"/>
                    <a:gd name="T10" fmla="*/ 65 w 122"/>
                    <a:gd name="T11" fmla="*/ 23 h 33"/>
                    <a:gd name="T12" fmla="*/ 115 w 122"/>
                    <a:gd name="T13" fmla="*/ 1 h 33"/>
                    <a:gd name="T14" fmla="*/ 121 w 122"/>
                    <a:gd name="T15" fmla="*/ 3 h 33"/>
                    <a:gd name="T16" fmla="*/ 118 w 122"/>
                    <a:gd name="T17" fmla="*/ 9 h 33"/>
                    <a:gd name="T18" fmla="*/ 67 w 122"/>
                    <a:gd name="T19" fmla="*/ 32 h 33"/>
                    <a:gd name="T20" fmla="*/ 66 w 122"/>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33">
                      <a:moveTo>
                        <a:pt x="66" y="33"/>
                      </a:moveTo>
                      <a:cubicBezTo>
                        <a:pt x="65" y="33"/>
                        <a:pt x="65" y="33"/>
                        <a:pt x="64" y="33"/>
                      </a:cubicBezTo>
                      <a:cubicBezTo>
                        <a:pt x="4" y="14"/>
                        <a:pt x="4" y="14"/>
                        <a:pt x="4" y="14"/>
                      </a:cubicBezTo>
                      <a:cubicBezTo>
                        <a:pt x="2" y="13"/>
                        <a:pt x="0" y="11"/>
                        <a:pt x="1" y="8"/>
                      </a:cubicBezTo>
                      <a:cubicBezTo>
                        <a:pt x="2" y="6"/>
                        <a:pt x="4" y="4"/>
                        <a:pt x="7" y="5"/>
                      </a:cubicBezTo>
                      <a:cubicBezTo>
                        <a:pt x="65" y="23"/>
                        <a:pt x="65" y="23"/>
                        <a:pt x="65" y="23"/>
                      </a:cubicBezTo>
                      <a:cubicBezTo>
                        <a:pt x="115" y="1"/>
                        <a:pt x="115" y="1"/>
                        <a:pt x="115" y="1"/>
                      </a:cubicBezTo>
                      <a:cubicBezTo>
                        <a:pt x="117" y="0"/>
                        <a:pt x="120" y="1"/>
                        <a:pt x="121" y="3"/>
                      </a:cubicBezTo>
                      <a:cubicBezTo>
                        <a:pt x="122" y="6"/>
                        <a:pt x="121" y="8"/>
                        <a:pt x="118" y="9"/>
                      </a:cubicBezTo>
                      <a:cubicBezTo>
                        <a:pt x="67" y="32"/>
                        <a:pt x="67" y="32"/>
                        <a:pt x="67" y="32"/>
                      </a:cubicBezTo>
                      <a:cubicBezTo>
                        <a:pt x="67" y="33"/>
                        <a:pt x="66" y="33"/>
                        <a:pt x="66"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1">
                  <a:extLst>
                    <a:ext uri="{FF2B5EF4-FFF2-40B4-BE49-F238E27FC236}">
                      <a16:creationId xmlns:a16="http://schemas.microsoft.com/office/drawing/2014/main" id="{DC08BC32-BC40-4DED-8DF6-B2864E8AED96}"/>
                    </a:ext>
                  </a:extLst>
                </p:cNvPr>
                <p:cNvSpPr>
                  <a:spLocks/>
                </p:cNvSpPr>
                <p:nvPr/>
              </p:nvSpPr>
              <p:spPr bwMode="auto">
                <a:xfrm>
                  <a:off x="8845551" y="3424238"/>
                  <a:ext cx="441325" cy="120650"/>
                </a:xfrm>
                <a:custGeom>
                  <a:avLst/>
                  <a:gdLst>
                    <a:gd name="T0" fmla="*/ 66 w 122"/>
                    <a:gd name="T1" fmla="*/ 33 h 33"/>
                    <a:gd name="T2" fmla="*/ 64 w 122"/>
                    <a:gd name="T3" fmla="*/ 33 h 33"/>
                    <a:gd name="T4" fmla="*/ 4 w 122"/>
                    <a:gd name="T5" fmla="*/ 15 h 33"/>
                    <a:gd name="T6" fmla="*/ 1 w 122"/>
                    <a:gd name="T7" fmla="*/ 9 h 33"/>
                    <a:gd name="T8" fmla="*/ 7 w 122"/>
                    <a:gd name="T9" fmla="*/ 6 h 33"/>
                    <a:gd name="T10" fmla="*/ 65 w 122"/>
                    <a:gd name="T11" fmla="*/ 24 h 33"/>
                    <a:gd name="T12" fmla="*/ 115 w 122"/>
                    <a:gd name="T13" fmla="*/ 1 h 33"/>
                    <a:gd name="T14" fmla="*/ 121 w 122"/>
                    <a:gd name="T15" fmla="*/ 4 h 33"/>
                    <a:gd name="T16" fmla="*/ 118 w 122"/>
                    <a:gd name="T17" fmla="*/ 10 h 33"/>
                    <a:gd name="T18" fmla="*/ 67 w 122"/>
                    <a:gd name="T19" fmla="*/ 33 h 33"/>
                    <a:gd name="T20" fmla="*/ 66 w 122"/>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33">
                      <a:moveTo>
                        <a:pt x="66" y="33"/>
                      </a:moveTo>
                      <a:cubicBezTo>
                        <a:pt x="65" y="33"/>
                        <a:pt x="65" y="33"/>
                        <a:pt x="64" y="33"/>
                      </a:cubicBezTo>
                      <a:cubicBezTo>
                        <a:pt x="4" y="15"/>
                        <a:pt x="4" y="15"/>
                        <a:pt x="4" y="15"/>
                      </a:cubicBezTo>
                      <a:cubicBezTo>
                        <a:pt x="2" y="14"/>
                        <a:pt x="0" y="11"/>
                        <a:pt x="1" y="9"/>
                      </a:cubicBezTo>
                      <a:cubicBezTo>
                        <a:pt x="2" y="6"/>
                        <a:pt x="4" y="5"/>
                        <a:pt x="7" y="6"/>
                      </a:cubicBezTo>
                      <a:cubicBezTo>
                        <a:pt x="65" y="24"/>
                        <a:pt x="65" y="24"/>
                        <a:pt x="65" y="24"/>
                      </a:cubicBezTo>
                      <a:cubicBezTo>
                        <a:pt x="115" y="1"/>
                        <a:pt x="115" y="1"/>
                        <a:pt x="115" y="1"/>
                      </a:cubicBezTo>
                      <a:cubicBezTo>
                        <a:pt x="117" y="0"/>
                        <a:pt x="120" y="1"/>
                        <a:pt x="121" y="4"/>
                      </a:cubicBezTo>
                      <a:cubicBezTo>
                        <a:pt x="122" y="6"/>
                        <a:pt x="121" y="9"/>
                        <a:pt x="118" y="10"/>
                      </a:cubicBezTo>
                      <a:cubicBezTo>
                        <a:pt x="67" y="33"/>
                        <a:pt x="67" y="33"/>
                        <a:pt x="67" y="33"/>
                      </a:cubicBezTo>
                      <a:cubicBezTo>
                        <a:pt x="67" y="33"/>
                        <a:pt x="66" y="33"/>
                        <a:pt x="66"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2">
                  <a:extLst>
                    <a:ext uri="{FF2B5EF4-FFF2-40B4-BE49-F238E27FC236}">
                      <a16:creationId xmlns:a16="http://schemas.microsoft.com/office/drawing/2014/main" id="{71234A82-C85B-441B-9220-D8DF860460B9}"/>
                    </a:ext>
                  </a:extLst>
                </p:cNvPr>
                <p:cNvSpPr>
                  <a:spLocks noEditPoints="1"/>
                </p:cNvSpPr>
                <p:nvPr/>
              </p:nvSpPr>
              <p:spPr bwMode="auto">
                <a:xfrm>
                  <a:off x="8850313" y="3238501"/>
                  <a:ext cx="414338" cy="239713"/>
                </a:xfrm>
                <a:custGeom>
                  <a:avLst/>
                  <a:gdLst>
                    <a:gd name="T0" fmla="*/ 65 w 115"/>
                    <a:gd name="T1" fmla="*/ 65 h 65"/>
                    <a:gd name="T2" fmla="*/ 63 w 115"/>
                    <a:gd name="T3" fmla="*/ 65 h 65"/>
                    <a:gd name="T4" fmla="*/ 3 w 115"/>
                    <a:gd name="T5" fmla="*/ 46 h 65"/>
                    <a:gd name="T6" fmla="*/ 0 w 115"/>
                    <a:gd name="T7" fmla="*/ 42 h 65"/>
                    <a:gd name="T8" fmla="*/ 3 w 115"/>
                    <a:gd name="T9" fmla="*/ 37 h 65"/>
                    <a:gd name="T10" fmla="*/ 36 w 115"/>
                    <a:gd name="T11" fmla="*/ 23 h 65"/>
                    <a:gd name="T12" fmla="*/ 46 w 115"/>
                    <a:gd name="T13" fmla="*/ 5 h 65"/>
                    <a:gd name="T14" fmla="*/ 48 w 115"/>
                    <a:gd name="T15" fmla="*/ 1 h 65"/>
                    <a:gd name="T16" fmla="*/ 52 w 115"/>
                    <a:gd name="T17" fmla="*/ 0 h 65"/>
                    <a:gd name="T18" fmla="*/ 112 w 115"/>
                    <a:gd name="T19" fmla="*/ 15 h 65"/>
                    <a:gd name="T20" fmla="*/ 115 w 115"/>
                    <a:gd name="T21" fmla="*/ 19 h 65"/>
                    <a:gd name="T22" fmla="*/ 115 w 115"/>
                    <a:gd name="T23" fmla="*/ 20 h 65"/>
                    <a:gd name="T24" fmla="*/ 99 w 115"/>
                    <a:gd name="T25" fmla="*/ 50 h 65"/>
                    <a:gd name="T26" fmla="*/ 67 w 115"/>
                    <a:gd name="T27" fmla="*/ 64 h 65"/>
                    <a:gd name="T28" fmla="*/ 65 w 115"/>
                    <a:gd name="T29" fmla="*/ 65 h 65"/>
                    <a:gd name="T30" fmla="*/ 18 w 115"/>
                    <a:gd name="T31" fmla="*/ 41 h 65"/>
                    <a:gd name="T32" fmla="*/ 64 w 115"/>
                    <a:gd name="T33" fmla="*/ 55 h 65"/>
                    <a:gd name="T34" fmla="*/ 95 w 115"/>
                    <a:gd name="T35" fmla="*/ 41 h 65"/>
                    <a:gd name="T36" fmla="*/ 106 w 115"/>
                    <a:gd name="T37" fmla="*/ 23 h 65"/>
                    <a:gd name="T38" fmla="*/ 55 w 115"/>
                    <a:gd name="T39" fmla="*/ 10 h 65"/>
                    <a:gd name="T40" fmla="*/ 40 w 115"/>
                    <a:gd name="T41" fmla="*/ 32 h 65"/>
                    <a:gd name="T42" fmla="*/ 18 w 115"/>
                    <a:gd name="T43"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65">
                      <a:moveTo>
                        <a:pt x="65" y="65"/>
                      </a:moveTo>
                      <a:cubicBezTo>
                        <a:pt x="64" y="65"/>
                        <a:pt x="64" y="65"/>
                        <a:pt x="63" y="65"/>
                      </a:cubicBezTo>
                      <a:cubicBezTo>
                        <a:pt x="3" y="46"/>
                        <a:pt x="3" y="46"/>
                        <a:pt x="3" y="46"/>
                      </a:cubicBezTo>
                      <a:cubicBezTo>
                        <a:pt x="1" y="45"/>
                        <a:pt x="0" y="44"/>
                        <a:pt x="0" y="42"/>
                      </a:cubicBezTo>
                      <a:cubicBezTo>
                        <a:pt x="0" y="40"/>
                        <a:pt x="1" y="38"/>
                        <a:pt x="3" y="37"/>
                      </a:cubicBezTo>
                      <a:cubicBezTo>
                        <a:pt x="36" y="23"/>
                        <a:pt x="36" y="23"/>
                        <a:pt x="36" y="23"/>
                      </a:cubicBezTo>
                      <a:cubicBezTo>
                        <a:pt x="43" y="20"/>
                        <a:pt x="46" y="17"/>
                        <a:pt x="46" y="5"/>
                      </a:cubicBezTo>
                      <a:cubicBezTo>
                        <a:pt x="46" y="3"/>
                        <a:pt x="47" y="2"/>
                        <a:pt x="48" y="1"/>
                      </a:cubicBezTo>
                      <a:cubicBezTo>
                        <a:pt x="49" y="0"/>
                        <a:pt x="51" y="0"/>
                        <a:pt x="52" y="0"/>
                      </a:cubicBezTo>
                      <a:cubicBezTo>
                        <a:pt x="112" y="15"/>
                        <a:pt x="112" y="15"/>
                        <a:pt x="112" y="15"/>
                      </a:cubicBezTo>
                      <a:cubicBezTo>
                        <a:pt x="114" y="15"/>
                        <a:pt x="115" y="17"/>
                        <a:pt x="115" y="19"/>
                      </a:cubicBezTo>
                      <a:cubicBezTo>
                        <a:pt x="115" y="20"/>
                        <a:pt x="115" y="20"/>
                        <a:pt x="115" y="20"/>
                      </a:cubicBezTo>
                      <a:cubicBezTo>
                        <a:pt x="115" y="34"/>
                        <a:pt x="115" y="43"/>
                        <a:pt x="99" y="50"/>
                      </a:cubicBezTo>
                      <a:cubicBezTo>
                        <a:pt x="87" y="55"/>
                        <a:pt x="67" y="64"/>
                        <a:pt x="67" y="64"/>
                      </a:cubicBezTo>
                      <a:cubicBezTo>
                        <a:pt x="66" y="65"/>
                        <a:pt x="65" y="65"/>
                        <a:pt x="65" y="65"/>
                      </a:cubicBezTo>
                      <a:close/>
                      <a:moveTo>
                        <a:pt x="18" y="41"/>
                      </a:moveTo>
                      <a:cubicBezTo>
                        <a:pt x="64" y="55"/>
                        <a:pt x="64" y="55"/>
                        <a:pt x="64" y="55"/>
                      </a:cubicBezTo>
                      <a:cubicBezTo>
                        <a:pt x="69" y="53"/>
                        <a:pt x="85" y="45"/>
                        <a:pt x="95" y="41"/>
                      </a:cubicBezTo>
                      <a:cubicBezTo>
                        <a:pt x="105" y="37"/>
                        <a:pt x="106" y="34"/>
                        <a:pt x="106" y="23"/>
                      </a:cubicBezTo>
                      <a:cubicBezTo>
                        <a:pt x="55" y="10"/>
                        <a:pt x="55" y="10"/>
                        <a:pt x="55" y="10"/>
                      </a:cubicBezTo>
                      <a:cubicBezTo>
                        <a:pt x="54" y="20"/>
                        <a:pt x="51" y="27"/>
                        <a:pt x="40" y="32"/>
                      </a:cubicBezTo>
                      <a:lnTo>
                        <a:pt x="18" y="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grpSp>
        <p:nvGrpSpPr>
          <p:cNvPr id="41" name="Group 40">
            <a:extLst>
              <a:ext uri="{FF2B5EF4-FFF2-40B4-BE49-F238E27FC236}">
                <a16:creationId xmlns:a16="http://schemas.microsoft.com/office/drawing/2014/main" id="{FBEC48F4-1376-494E-83B8-B40424971227}"/>
              </a:ext>
            </a:extLst>
          </p:cNvPr>
          <p:cNvGrpSpPr/>
          <p:nvPr/>
        </p:nvGrpSpPr>
        <p:grpSpPr>
          <a:xfrm>
            <a:off x="9371844" y="2401706"/>
            <a:ext cx="1444896" cy="1518969"/>
            <a:chOff x="7948265" y="2026655"/>
            <a:chExt cx="1444896" cy="1518969"/>
          </a:xfrm>
        </p:grpSpPr>
        <p:sp>
          <p:nvSpPr>
            <p:cNvPr id="42" name="TextBox 41">
              <a:extLst>
                <a:ext uri="{FF2B5EF4-FFF2-40B4-BE49-F238E27FC236}">
                  <a16:creationId xmlns:a16="http://schemas.microsoft.com/office/drawing/2014/main" id="{5B49D0E6-2DEC-4898-856D-07D52233957F}"/>
                </a:ext>
              </a:extLst>
            </p:cNvPr>
            <p:cNvSpPr txBox="1"/>
            <p:nvPr/>
          </p:nvSpPr>
          <p:spPr>
            <a:xfrm>
              <a:off x="7948265" y="2991626"/>
              <a:ext cx="1444896" cy="553998"/>
            </a:xfrm>
            <a:prstGeom prst="rect">
              <a:avLst/>
            </a:prstGeom>
            <a:noFill/>
          </p:spPr>
          <p:txBody>
            <a:bodyPr wrap="square" rtlCol="0">
              <a:spAutoFit/>
            </a:bodyPr>
            <a:lstStyle/>
            <a:p>
              <a:pPr algn="ctr">
                <a:lnSpc>
                  <a:spcPts val="1800"/>
                </a:lnSpc>
              </a:pPr>
              <a:r>
                <a:rPr lang="en-US" sz="1000" dirty="0">
                  <a:solidFill>
                    <a:schemeClr val="bg1"/>
                  </a:solidFill>
                  <a:latin typeface="Roboto" panose="02000000000000000000" pitchFamily="2" charset="0"/>
                  <a:ea typeface="Roboto" panose="02000000000000000000" pitchFamily="2" charset="0"/>
                </a:rPr>
                <a:t>Marketing</a:t>
              </a:r>
            </a:p>
            <a:p>
              <a:pPr algn="ctr">
                <a:lnSpc>
                  <a:spcPts val="1800"/>
                </a:lnSpc>
              </a:pPr>
              <a:r>
                <a:rPr lang="en-US" b="1" dirty="0">
                  <a:solidFill>
                    <a:schemeClr val="bg1"/>
                  </a:solidFill>
                  <a:latin typeface="Roboto" panose="02000000000000000000" pitchFamily="2" charset="0"/>
                  <a:ea typeface="Roboto" panose="02000000000000000000" pitchFamily="2" charset="0"/>
                </a:rPr>
                <a:t>Strategy</a:t>
              </a:r>
            </a:p>
          </p:txBody>
        </p:sp>
        <p:grpSp>
          <p:nvGrpSpPr>
            <p:cNvPr id="43" name="Group 42">
              <a:extLst>
                <a:ext uri="{FF2B5EF4-FFF2-40B4-BE49-F238E27FC236}">
                  <a16:creationId xmlns:a16="http://schemas.microsoft.com/office/drawing/2014/main" id="{C1CD72AA-9935-4E25-83DE-BC41248F88F3}"/>
                </a:ext>
              </a:extLst>
            </p:cNvPr>
            <p:cNvGrpSpPr/>
            <p:nvPr/>
          </p:nvGrpSpPr>
          <p:grpSpPr>
            <a:xfrm>
              <a:off x="8249588" y="2026655"/>
              <a:ext cx="842250" cy="842248"/>
              <a:chOff x="8188469" y="2026655"/>
              <a:chExt cx="842250" cy="842248"/>
            </a:xfrm>
          </p:grpSpPr>
          <p:sp>
            <p:nvSpPr>
              <p:cNvPr id="44" name="Oval 43">
                <a:extLst>
                  <a:ext uri="{FF2B5EF4-FFF2-40B4-BE49-F238E27FC236}">
                    <a16:creationId xmlns:a16="http://schemas.microsoft.com/office/drawing/2014/main" id="{4B3A0947-3DCA-498B-914F-FEB1C0E8D1C0}"/>
                  </a:ext>
                </a:extLst>
              </p:cNvPr>
              <p:cNvSpPr/>
              <p:nvPr/>
            </p:nvSpPr>
            <p:spPr>
              <a:xfrm>
                <a:off x="8188469" y="2026655"/>
                <a:ext cx="842250" cy="84224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a:extLst>
                  <a:ext uri="{FF2B5EF4-FFF2-40B4-BE49-F238E27FC236}">
                    <a16:creationId xmlns:a16="http://schemas.microsoft.com/office/drawing/2014/main" id="{03DDFD83-B59A-4A3A-9B3B-F1583DB4AE23}"/>
                  </a:ext>
                </a:extLst>
              </p:cNvPr>
              <p:cNvGrpSpPr/>
              <p:nvPr/>
            </p:nvGrpSpPr>
            <p:grpSpPr>
              <a:xfrm>
                <a:off x="8409569" y="2242992"/>
                <a:ext cx="400050" cy="409575"/>
                <a:chOff x="5883276" y="3227388"/>
                <a:chExt cx="400050" cy="409575"/>
              </a:xfrm>
              <a:solidFill>
                <a:schemeClr val="tx1"/>
              </a:solidFill>
            </p:grpSpPr>
            <p:sp>
              <p:nvSpPr>
                <p:cNvPr id="46" name="Freeform 6">
                  <a:extLst>
                    <a:ext uri="{FF2B5EF4-FFF2-40B4-BE49-F238E27FC236}">
                      <a16:creationId xmlns:a16="http://schemas.microsoft.com/office/drawing/2014/main" id="{4557E7E0-97D1-4C2C-9A3F-698BBB4314FC}"/>
                    </a:ext>
                  </a:extLst>
                </p:cNvPr>
                <p:cNvSpPr>
                  <a:spLocks noEditPoints="1"/>
                </p:cNvSpPr>
                <p:nvPr/>
              </p:nvSpPr>
              <p:spPr bwMode="auto">
                <a:xfrm>
                  <a:off x="5883276" y="3227388"/>
                  <a:ext cx="400050" cy="409575"/>
                </a:xfrm>
                <a:custGeom>
                  <a:avLst/>
                  <a:gdLst>
                    <a:gd name="T0" fmla="*/ 110 w 111"/>
                    <a:gd name="T1" fmla="*/ 39 h 111"/>
                    <a:gd name="T2" fmla="*/ 104 w 111"/>
                    <a:gd name="T3" fmla="*/ 39 h 111"/>
                    <a:gd name="T4" fmla="*/ 72 w 111"/>
                    <a:gd name="T5" fmla="*/ 71 h 111"/>
                    <a:gd name="T6" fmla="*/ 27 w 111"/>
                    <a:gd name="T7" fmla="*/ 91 h 111"/>
                    <a:gd name="T8" fmla="*/ 20 w 111"/>
                    <a:gd name="T9" fmla="*/ 84 h 111"/>
                    <a:gd name="T10" fmla="*/ 40 w 111"/>
                    <a:gd name="T11" fmla="*/ 39 h 111"/>
                    <a:gd name="T12" fmla="*/ 72 w 111"/>
                    <a:gd name="T13" fmla="*/ 7 h 111"/>
                    <a:gd name="T14" fmla="*/ 72 w 111"/>
                    <a:gd name="T15" fmla="*/ 1 h 111"/>
                    <a:gd name="T16" fmla="*/ 67 w 111"/>
                    <a:gd name="T17" fmla="*/ 1 h 111"/>
                    <a:gd name="T18" fmla="*/ 34 w 111"/>
                    <a:gd name="T19" fmla="*/ 35 h 111"/>
                    <a:gd name="T20" fmla="*/ 0 w 111"/>
                    <a:gd name="T21" fmla="*/ 111 h 111"/>
                    <a:gd name="T22" fmla="*/ 76 w 111"/>
                    <a:gd name="T23" fmla="*/ 77 h 111"/>
                    <a:gd name="T24" fmla="*/ 110 w 111"/>
                    <a:gd name="T25" fmla="*/ 44 h 111"/>
                    <a:gd name="T26" fmla="*/ 110 w 111"/>
                    <a:gd name="T27" fmla="*/ 39 h 111"/>
                    <a:gd name="T28" fmla="*/ 110 w 111"/>
                    <a:gd name="T29" fmla="*/ 39 h 111"/>
                    <a:gd name="T30" fmla="*/ 110 w 111"/>
                    <a:gd name="T31" fmla="*/ 3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111">
                      <a:moveTo>
                        <a:pt x="110" y="39"/>
                      </a:moveTo>
                      <a:cubicBezTo>
                        <a:pt x="108" y="37"/>
                        <a:pt x="106" y="37"/>
                        <a:pt x="104" y="39"/>
                      </a:cubicBezTo>
                      <a:cubicBezTo>
                        <a:pt x="72" y="71"/>
                        <a:pt x="72" y="71"/>
                        <a:pt x="72" y="71"/>
                      </a:cubicBezTo>
                      <a:cubicBezTo>
                        <a:pt x="27" y="91"/>
                        <a:pt x="27" y="91"/>
                        <a:pt x="27" y="91"/>
                      </a:cubicBezTo>
                      <a:cubicBezTo>
                        <a:pt x="20" y="84"/>
                        <a:pt x="20" y="84"/>
                        <a:pt x="20" y="84"/>
                      </a:cubicBezTo>
                      <a:cubicBezTo>
                        <a:pt x="40" y="39"/>
                        <a:pt x="40" y="39"/>
                        <a:pt x="40" y="39"/>
                      </a:cubicBezTo>
                      <a:cubicBezTo>
                        <a:pt x="72" y="7"/>
                        <a:pt x="72" y="7"/>
                        <a:pt x="72" y="7"/>
                      </a:cubicBezTo>
                      <a:cubicBezTo>
                        <a:pt x="73" y="5"/>
                        <a:pt x="73" y="3"/>
                        <a:pt x="72" y="1"/>
                      </a:cubicBezTo>
                      <a:cubicBezTo>
                        <a:pt x="71" y="0"/>
                        <a:pt x="68" y="0"/>
                        <a:pt x="67" y="1"/>
                      </a:cubicBezTo>
                      <a:cubicBezTo>
                        <a:pt x="34" y="35"/>
                        <a:pt x="34" y="35"/>
                        <a:pt x="34" y="35"/>
                      </a:cubicBezTo>
                      <a:cubicBezTo>
                        <a:pt x="0" y="111"/>
                        <a:pt x="0" y="111"/>
                        <a:pt x="0" y="111"/>
                      </a:cubicBezTo>
                      <a:cubicBezTo>
                        <a:pt x="76" y="77"/>
                        <a:pt x="76" y="77"/>
                        <a:pt x="76" y="77"/>
                      </a:cubicBezTo>
                      <a:cubicBezTo>
                        <a:pt x="110" y="44"/>
                        <a:pt x="110" y="44"/>
                        <a:pt x="110" y="44"/>
                      </a:cubicBezTo>
                      <a:cubicBezTo>
                        <a:pt x="111" y="43"/>
                        <a:pt x="111" y="40"/>
                        <a:pt x="110" y="39"/>
                      </a:cubicBezTo>
                      <a:close/>
                      <a:moveTo>
                        <a:pt x="110" y="39"/>
                      </a:moveTo>
                      <a:cubicBezTo>
                        <a:pt x="110" y="39"/>
                        <a:pt x="110" y="39"/>
                        <a:pt x="110" y="3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2F1F65CA-D813-4CA9-8FD1-D218109D7251}"/>
                    </a:ext>
                  </a:extLst>
                </p:cNvPr>
                <p:cNvSpPr>
                  <a:spLocks noEditPoints="1"/>
                </p:cNvSpPr>
                <p:nvPr/>
              </p:nvSpPr>
              <p:spPr bwMode="auto">
                <a:xfrm>
                  <a:off x="6103938" y="3327401"/>
                  <a:ext cx="139700" cy="144463"/>
                </a:xfrm>
                <a:custGeom>
                  <a:avLst/>
                  <a:gdLst>
                    <a:gd name="T0" fmla="*/ 2 w 39"/>
                    <a:gd name="T1" fmla="*/ 37 h 39"/>
                    <a:gd name="T2" fmla="*/ 4 w 39"/>
                    <a:gd name="T3" fmla="*/ 39 h 39"/>
                    <a:gd name="T4" fmla="*/ 7 w 39"/>
                    <a:gd name="T5" fmla="*/ 37 h 39"/>
                    <a:gd name="T6" fmla="*/ 38 w 39"/>
                    <a:gd name="T7" fmla="*/ 6 h 39"/>
                    <a:gd name="T8" fmla="*/ 38 w 39"/>
                    <a:gd name="T9" fmla="*/ 1 h 39"/>
                    <a:gd name="T10" fmla="*/ 33 w 39"/>
                    <a:gd name="T11" fmla="*/ 1 h 39"/>
                    <a:gd name="T12" fmla="*/ 2 w 39"/>
                    <a:gd name="T13" fmla="*/ 32 h 39"/>
                    <a:gd name="T14" fmla="*/ 2 w 39"/>
                    <a:gd name="T15" fmla="*/ 37 h 39"/>
                    <a:gd name="T16" fmla="*/ 2 w 39"/>
                    <a:gd name="T17" fmla="*/ 37 h 39"/>
                    <a:gd name="T18" fmla="*/ 2 w 39"/>
                    <a:gd name="T19"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2" y="37"/>
                      </a:moveTo>
                      <a:cubicBezTo>
                        <a:pt x="2" y="38"/>
                        <a:pt x="3" y="39"/>
                        <a:pt x="4" y="39"/>
                      </a:cubicBezTo>
                      <a:cubicBezTo>
                        <a:pt x="5" y="39"/>
                        <a:pt x="6" y="38"/>
                        <a:pt x="7" y="37"/>
                      </a:cubicBezTo>
                      <a:cubicBezTo>
                        <a:pt x="38" y="6"/>
                        <a:pt x="38" y="6"/>
                        <a:pt x="38" y="6"/>
                      </a:cubicBezTo>
                      <a:cubicBezTo>
                        <a:pt x="39" y="5"/>
                        <a:pt x="39" y="3"/>
                        <a:pt x="38" y="1"/>
                      </a:cubicBezTo>
                      <a:cubicBezTo>
                        <a:pt x="36" y="0"/>
                        <a:pt x="34" y="0"/>
                        <a:pt x="33" y="1"/>
                      </a:cubicBezTo>
                      <a:cubicBezTo>
                        <a:pt x="2" y="32"/>
                        <a:pt x="2" y="32"/>
                        <a:pt x="2" y="32"/>
                      </a:cubicBezTo>
                      <a:cubicBezTo>
                        <a:pt x="0" y="34"/>
                        <a:pt x="0" y="36"/>
                        <a:pt x="2" y="37"/>
                      </a:cubicBezTo>
                      <a:close/>
                      <a:moveTo>
                        <a:pt x="2" y="37"/>
                      </a:moveTo>
                      <a:cubicBezTo>
                        <a:pt x="2" y="37"/>
                        <a:pt x="2" y="37"/>
                        <a:pt x="2" y="3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71A8CBD2-F9FB-4B59-80C4-AA8F471791DC}"/>
                    </a:ext>
                  </a:extLst>
                </p:cNvPr>
                <p:cNvSpPr>
                  <a:spLocks noEditPoints="1"/>
                </p:cNvSpPr>
                <p:nvPr/>
              </p:nvSpPr>
              <p:spPr bwMode="auto">
                <a:xfrm>
                  <a:off x="6073776" y="3297238"/>
                  <a:ext cx="141288" cy="141288"/>
                </a:xfrm>
                <a:custGeom>
                  <a:avLst/>
                  <a:gdLst>
                    <a:gd name="T0" fmla="*/ 2 w 39"/>
                    <a:gd name="T1" fmla="*/ 37 h 38"/>
                    <a:gd name="T2" fmla="*/ 4 w 39"/>
                    <a:gd name="T3" fmla="*/ 38 h 38"/>
                    <a:gd name="T4" fmla="*/ 7 w 39"/>
                    <a:gd name="T5" fmla="*/ 37 h 38"/>
                    <a:gd name="T6" fmla="*/ 38 w 39"/>
                    <a:gd name="T7" fmla="*/ 6 h 38"/>
                    <a:gd name="T8" fmla="*/ 38 w 39"/>
                    <a:gd name="T9" fmla="*/ 1 h 38"/>
                    <a:gd name="T10" fmla="*/ 33 w 39"/>
                    <a:gd name="T11" fmla="*/ 1 h 38"/>
                    <a:gd name="T12" fmla="*/ 2 w 39"/>
                    <a:gd name="T13" fmla="*/ 32 h 38"/>
                    <a:gd name="T14" fmla="*/ 2 w 39"/>
                    <a:gd name="T15" fmla="*/ 37 h 38"/>
                    <a:gd name="T16" fmla="*/ 2 w 39"/>
                    <a:gd name="T17" fmla="*/ 37 h 38"/>
                    <a:gd name="T18" fmla="*/ 2 w 39"/>
                    <a:gd name="T19"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 y="37"/>
                      </a:moveTo>
                      <a:cubicBezTo>
                        <a:pt x="2" y="38"/>
                        <a:pt x="3" y="38"/>
                        <a:pt x="4" y="38"/>
                      </a:cubicBezTo>
                      <a:cubicBezTo>
                        <a:pt x="5" y="38"/>
                        <a:pt x="6" y="38"/>
                        <a:pt x="7" y="37"/>
                      </a:cubicBezTo>
                      <a:cubicBezTo>
                        <a:pt x="38" y="6"/>
                        <a:pt x="38" y="6"/>
                        <a:pt x="38" y="6"/>
                      </a:cubicBezTo>
                      <a:cubicBezTo>
                        <a:pt x="39" y="5"/>
                        <a:pt x="39" y="3"/>
                        <a:pt x="38" y="1"/>
                      </a:cubicBezTo>
                      <a:cubicBezTo>
                        <a:pt x="36" y="0"/>
                        <a:pt x="34" y="0"/>
                        <a:pt x="33" y="1"/>
                      </a:cubicBezTo>
                      <a:cubicBezTo>
                        <a:pt x="2" y="32"/>
                        <a:pt x="2" y="32"/>
                        <a:pt x="2" y="32"/>
                      </a:cubicBezTo>
                      <a:cubicBezTo>
                        <a:pt x="0" y="34"/>
                        <a:pt x="0" y="36"/>
                        <a:pt x="2" y="37"/>
                      </a:cubicBezTo>
                      <a:close/>
                      <a:moveTo>
                        <a:pt x="2" y="37"/>
                      </a:moveTo>
                      <a:cubicBezTo>
                        <a:pt x="2" y="37"/>
                        <a:pt x="2" y="37"/>
                        <a:pt x="2" y="3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9">
                  <a:extLst>
                    <a:ext uri="{FF2B5EF4-FFF2-40B4-BE49-F238E27FC236}">
                      <a16:creationId xmlns:a16="http://schemas.microsoft.com/office/drawing/2014/main" id="{03C4FDE2-2E63-4927-9746-708285800D40}"/>
                    </a:ext>
                  </a:extLst>
                </p:cNvPr>
                <p:cNvSpPr>
                  <a:spLocks noEditPoints="1"/>
                </p:cNvSpPr>
                <p:nvPr/>
              </p:nvSpPr>
              <p:spPr bwMode="auto">
                <a:xfrm>
                  <a:off x="6045201" y="3268663"/>
                  <a:ext cx="141288" cy="139700"/>
                </a:xfrm>
                <a:custGeom>
                  <a:avLst/>
                  <a:gdLst>
                    <a:gd name="T0" fmla="*/ 2 w 39"/>
                    <a:gd name="T1" fmla="*/ 37 h 38"/>
                    <a:gd name="T2" fmla="*/ 4 w 39"/>
                    <a:gd name="T3" fmla="*/ 38 h 38"/>
                    <a:gd name="T4" fmla="*/ 7 w 39"/>
                    <a:gd name="T5" fmla="*/ 37 h 38"/>
                    <a:gd name="T6" fmla="*/ 38 w 39"/>
                    <a:gd name="T7" fmla="*/ 6 h 38"/>
                    <a:gd name="T8" fmla="*/ 38 w 39"/>
                    <a:gd name="T9" fmla="*/ 1 h 38"/>
                    <a:gd name="T10" fmla="*/ 32 w 39"/>
                    <a:gd name="T11" fmla="*/ 1 h 38"/>
                    <a:gd name="T12" fmla="*/ 2 w 39"/>
                    <a:gd name="T13" fmla="*/ 32 h 38"/>
                    <a:gd name="T14" fmla="*/ 2 w 39"/>
                    <a:gd name="T15" fmla="*/ 37 h 38"/>
                    <a:gd name="T16" fmla="*/ 2 w 39"/>
                    <a:gd name="T17" fmla="*/ 37 h 38"/>
                    <a:gd name="T18" fmla="*/ 2 w 39"/>
                    <a:gd name="T19"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 y="37"/>
                      </a:moveTo>
                      <a:cubicBezTo>
                        <a:pt x="2" y="38"/>
                        <a:pt x="3" y="38"/>
                        <a:pt x="4" y="38"/>
                      </a:cubicBezTo>
                      <a:cubicBezTo>
                        <a:pt x="5" y="38"/>
                        <a:pt x="6" y="38"/>
                        <a:pt x="7" y="37"/>
                      </a:cubicBezTo>
                      <a:cubicBezTo>
                        <a:pt x="38" y="6"/>
                        <a:pt x="38" y="6"/>
                        <a:pt x="38" y="6"/>
                      </a:cubicBezTo>
                      <a:cubicBezTo>
                        <a:pt x="39" y="5"/>
                        <a:pt x="39" y="3"/>
                        <a:pt x="38" y="1"/>
                      </a:cubicBezTo>
                      <a:cubicBezTo>
                        <a:pt x="36" y="0"/>
                        <a:pt x="34" y="0"/>
                        <a:pt x="32" y="1"/>
                      </a:cubicBezTo>
                      <a:cubicBezTo>
                        <a:pt x="2" y="32"/>
                        <a:pt x="2" y="32"/>
                        <a:pt x="2" y="32"/>
                      </a:cubicBezTo>
                      <a:cubicBezTo>
                        <a:pt x="0" y="33"/>
                        <a:pt x="0" y="36"/>
                        <a:pt x="2" y="37"/>
                      </a:cubicBezTo>
                      <a:close/>
                      <a:moveTo>
                        <a:pt x="2" y="37"/>
                      </a:moveTo>
                      <a:cubicBezTo>
                        <a:pt x="2" y="37"/>
                        <a:pt x="2" y="37"/>
                        <a:pt x="2" y="3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pic>
        <p:nvPicPr>
          <p:cNvPr id="57" name="Picture Placeholder 56">
            <a:extLst>
              <a:ext uri="{FF2B5EF4-FFF2-40B4-BE49-F238E27FC236}">
                <a16:creationId xmlns:a16="http://schemas.microsoft.com/office/drawing/2014/main" id="{D1F9E114-CC52-458B-92DD-F0F071616A9E}"/>
              </a:ext>
            </a:extLst>
          </p:cNvPr>
          <p:cNvPicPr>
            <a:picLocks noGrp="1" noChangeAspect="1"/>
          </p:cNvPicPr>
          <p:nvPr>
            <p:ph type="pic" sz="quarter" idx="168"/>
          </p:nvPr>
        </p:nvPicPr>
        <p:blipFill>
          <a:blip r:embed="rId5" cstate="print">
            <a:extLst>
              <a:ext uri="{28A0092B-C50C-407E-A947-70E740481C1C}">
                <a14:useLocalDpi xmlns:a14="http://schemas.microsoft.com/office/drawing/2010/main" val="0"/>
              </a:ext>
            </a:extLst>
          </a:blip>
          <a:srcRect l="6515" r="6515"/>
          <a:stretch>
            <a:fillRect/>
          </a:stretch>
        </p:blipFill>
        <p:spPr/>
      </p:pic>
      <p:sp>
        <p:nvSpPr>
          <p:cNvPr id="63" name="Rectangle 62">
            <a:extLst>
              <a:ext uri="{FF2B5EF4-FFF2-40B4-BE49-F238E27FC236}">
                <a16:creationId xmlns:a16="http://schemas.microsoft.com/office/drawing/2014/main" id="{F70F0564-7C87-4E26-8648-D55A3209D949}"/>
              </a:ext>
            </a:extLst>
          </p:cNvPr>
          <p:cNvSpPr/>
          <p:nvPr/>
        </p:nvSpPr>
        <p:spPr>
          <a:xfrm>
            <a:off x="4015881" y="4438083"/>
            <a:ext cx="4160238" cy="1631216"/>
          </a:xfrm>
          <a:prstGeom prst="rect">
            <a:avLst/>
          </a:prstGeom>
        </p:spPr>
        <p:txBody>
          <a:bodyPr wrap="square">
            <a:spAutoFit/>
          </a:bodyPr>
          <a:lstStyle/>
          <a:p>
            <a:pPr algn="ctr">
              <a:lnSpc>
                <a:spcPts val="2000"/>
              </a:lnSpc>
            </a:pPr>
            <a:r>
              <a:rPr lang="en-US" sz="1200" b="1" dirty="0">
                <a:solidFill>
                  <a:schemeClr val="bg1"/>
                </a:solidFill>
                <a:latin typeface="Roboto" panose="02000000000000000000" pitchFamily="2" charset="0"/>
                <a:ea typeface="Roboto" panose="02000000000000000000" pitchFamily="2" charset="0"/>
              </a:rPr>
              <a:t>Lorem Ipsum</a:t>
            </a:r>
            <a:r>
              <a:rPr lang="en-US" sz="1200" dirty="0">
                <a:solidFill>
                  <a:schemeClr val="bg1"/>
                </a:solidFill>
                <a:latin typeface="Roboto" panose="02000000000000000000" pitchFamily="2" charset="0"/>
                <a:ea typeface="Roboto" panose="02000000000000000000" pitchFamily="2" charset="0"/>
              </a:rPr>
              <a:t> is simply dummy text of the printing and typesetting industry. Lorem Ipsum has been the industry's standard dummy text ever since the 1500s, when an unknown printer took a galley of type and scrambled it to make a type specimen book. It has </a:t>
            </a:r>
            <a:r>
              <a:rPr lang="en-US" sz="1200" dirty="0" err="1">
                <a:solidFill>
                  <a:schemeClr val="bg1"/>
                </a:solidFill>
                <a:latin typeface="Roboto" panose="02000000000000000000" pitchFamily="2" charset="0"/>
                <a:ea typeface="Roboto" panose="02000000000000000000" pitchFamily="2" charset="0"/>
              </a:rPr>
              <a:t>Letraset</a:t>
            </a:r>
            <a:r>
              <a:rPr lang="en-US" sz="1200" dirty="0">
                <a:solidFill>
                  <a:schemeClr val="bg1"/>
                </a:solidFill>
                <a:latin typeface="Roboto" panose="02000000000000000000" pitchFamily="2" charset="0"/>
                <a:ea typeface="Roboto" panose="02000000000000000000" pitchFamily="2" charset="0"/>
              </a:rPr>
              <a:t> sheets containing </a:t>
            </a:r>
          </a:p>
        </p:txBody>
      </p:sp>
    </p:spTree>
    <p:extLst>
      <p:ext uri="{BB962C8B-B14F-4D97-AF65-F5344CB8AC3E}">
        <p14:creationId xmlns:p14="http://schemas.microsoft.com/office/powerpoint/2010/main" val="4172936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4F7368E-C6AD-4EB1-BDC4-429A8B386A56}"/>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4" name="Picture Placeholder 53">
            <a:extLst>
              <a:ext uri="{FF2B5EF4-FFF2-40B4-BE49-F238E27FC236}">
                <a16:creationId xmlns:a16="http://schemas.microsoft.com/office/drawing/2014/main" id="{B6119789-9933-465A-91A1-9EFCC1A17151}"/>
              </a:ext>
            </a:extLst>
          </p:cNvPr>
          <p:cNvPicPr>
            <a:picLocks noGrp="1" noChangeAspect="1"/>
          </p:cNvPicPr>
          <p:nvPr>
            <p:ph type="pic" sz="quarter" idx="169"/>
          </p:nvPr>
        </p:nvPicPr>
        <p:blipFill>
          <a:blip r:embed="rId3">
            <a:extLst>
              <a:ext uri="{28A0092B-C50C-407E-A947-70E740481C1C}">
                <a14:useLocalDpi xmlns:a14="http://schemas.microsoft.com/office/drawing/2010/main" val="0"/>
              </a:ext>
            </a:extLst>
          </a:blip>
          <a:srcRect l="11272" r="11272"/>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8</a:t>
            </a:fld>
            <a:endParaRPr lang="en-US"/>
          </a:p>
        </p:txBody>
      </p:sp>
      <p:pic>
        <p:nvPicPr>
          <p:cNvPr id="50" name="Picture Placeholder 49">
            <a:extLst>
              <a:ext uri="{FF2B5EF4-FFF2-40B4-BE49-F238E27FC236}">
                <a16:creationId xmlns:a16="http://schemas.microsoft.com/office/drawing/2014/main" id="{5FFFD855-11AD-4793-A230-221114B67312}"/>
              </a:ext>
            </a:extLst>
          </p:cNvPr>
          <p:cNvPicPr>
            <a:picLocks noGrp="1" noChangeAspect="1"/>
          </p:cNvPicPr>
          <p:nvPr>
            <p:ph type="pic" sz="quarter" idx="168"/>
          </p:nvPr>
        </p:nvPicPr>
        <p:blipFill>
          <a:blip r:embed="rId4" cstate="print">
            <a:extLst>
              <a:ext uri="{28A0092B-C50C-407E-A947-70E740481C1C}">
                <a14:useLocalDpi xmlns:a14="http://schemas.microsoft.com/office/drawing/2010/main" val="0"/>
              </a:ext>
            </a:extLst>
          </a:blip>
          <a:srcRect l="476" r="476"/>
          <a:stretch>
            <a:fillRect/>
          </a:stretch>
        </p:blipFill>
        <p:spPr/>
      </p:pic>
      <p:pic>
        <p:nvPicPr>
          <p:cNvPr id="52" name="Picture Placeholder 51">
            <a:extLst>
              <a:ext uri="{FF2B5EF4-FFF2-40B4-BE49-F238E27FC236}">
                <a16:creationId xmlns:a16="http://schemas.microsoft.com/office/drawing/2014/main" id="{AA545278-B509-4FE7-99DF-955C5433E66F}"/>
              </a:ext>
            </a:extLst>
          </p:cNvPr>
          <p:cNvPicPr>
            <a:picLocks noGrp="1" noChangeAspect="1"/>
          </p:cNvPicPr>
          <p:nvPr>
            <p:ph type="pic" sz="quarter" idx="170"/>
          </p:nvPr>
        </p:nvPicPr>
        <p:blipFill>
          <a:blip r:embed="rId5" cstate="print">
            <a:extLst>
              <a:ext uri="{28A0092B-C50C-407E-A947-70E740481C1C}">
                <a14:useLocalDpi xmlns:a14="http://schemas.microsoft.com/office/drawing/2010/main" val="0"/>
              </a:ext>
            </a:extLst>
          </a:blip>
          <a:srcRect l="8217" r="8217"/>
          <a:stretch>
            <a:fillRect/>
          </a:stretch>
        </p:blipFill>
        <p:spPr/>
      </p:pic>
      <p:pic>
        <p:nvPicPr>
          <p:cNvPr id="56" name="Picture Placeholder 55">
            <a:extLst>
              <a:ext uri="{FF2B5EF4-FFF2-40B4-BE49-F238E27FC236}">
                <a16:creationId xmlns:a16="http://schemas.microsoft.com/office/drawing/2014/main" id="{C3566D92-B982-497A-89B7-2FFFF7627CDC}"/>
              </a:ext>
            </a:extLst>
          </p:cNvPr>
          <p:cNvPicPr>
            <a:picLocks noGrp="1" noChangeAspect="1"/>
          </p:cNvPicPr>
          <p:nvPr>
            <p:ph type="pic" sz="quarter" idx="171"/>
          </p:nvPr>
        </p:nvPicPr>
        <p:blipFill>
          <a:blip r:embed="rId6" cstate="print">
            <a:extLst>
              <a:ext uri="{28A0092B-C50C-407E-A947-70E740481C1C}">
                <a14:useLocalDpi xmlns:a14="http://schemas.microsoft.com/office/drawing/2010/main" val="0"/>
              </a:ext>
            </a:extLst>
          </a:blip>
          <a:srcRect l="4097" r="4097"/>
          <a:stretch>
            <a:fillRect/>
          </a:stretch>
        </p:blipFill>
        <p:spPr/>
      </p:pic>
      <p:sp>
        <p:nvSpPr>
          <p:cNvPr id="13" name="Title 12">
            <a:extLst>
              <a:ext uri="{FF2B5EF4-FFF2-40B4-BE49-F238E27FC236}">
                <a16:creationId xmlns:a16="http://schemas.microsoft.com/office/drawing/2014/main" id="{6A0E8F61-4CF3-47D0-9A69-26279F9BB0CE}"/>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14" name="Subtitle 13">
            <a:extLst>
              <a:ext uri="{FF2B5EF4-FFF2-40B4-BE49-F238E27FC236}">
                <a16:creationId xmlns:a16="http://schemas.microsoft.com/office/drawing/2014/main" id="{0E87AFF9-6E78-4F6D-9A23-5E426F043047}"/>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3" name="Freeform 13">
            <a:extLst>
              <a:ext uri="{FF2B5EF4-FFF2-40B4-BE49-F238E27FC236}">
                <a16:creationId xmlns:a16="http://schemas.microsoft.com/office/drawing/2014/main" id="{44B0AC09-DE3D-43A4-8F63-07FD8F54D703}"/>
              </a:ext>
            </a:extLst>
          </p:cNvPr>
          <p:cNvSpPr>
            <a:spLocks/>
          </p:cNvSpPr>
          <p:nvPr/>
        </p:nvSpPr>
        <p:spPr bwMode="auto">
          <a:xfrm>
            <a:off x="3048000" y="1953873"/>
            <a:ext cx="3048000" cy="2053659"/>
          </a:xfrm>
          <a:custGeom>
            <a:avLst/>
            <a:gdLst>
              <a:gd name="T0" fmla="*/ 0 w 1920"/>
              <a:gd name="T1" fmla="*/ 1202 h 1202"/>
              <a:gd name="T2" fmla="*/ 1920 w 1920"/>
              <a:gd name="T3" fmla="*/ 1108 h 1202"/>
              <a:gd name="T4" fmla="*/ 1920 w 1920"/>
              <a:gd name="T5" fmla="*/ 149 h 1202"/>
              <a:gd name="T6" fmla="*/ 0 w 1920"/>
              <a:gd name="T7" fmla="*/ 0 h 1202"/>
              <a:gd name="T8" fmla="*/ 0 w 1920"/>
              <a:gd name="T9" fmla="*/ 1202 h 1202"/>
            </a:gdLst>
            <a:ahLst/>
            <a:cxnLst>
              <a:cxn ang="0">
                <a:pos x="T0" y="T1"/>
              </a:cxn>
              <a:cxn ang="0">
                <a:pos x="T2" y="T3"/>
              </a:cxn>
              <a:cxn ang="0">
                <a:pos x="T4" y="T5"/>
              </a:cxn>
              <a:cxn ang="0">
                <a:pos x="T6" y="T7"/>
              </a:cxn>
              <a:cxn ang="0">
                <a:pos x="T8" y="T9"/>
              </a:cxn>
            </a:cxnLst>
            <a:rect l="0" t="0" r="r" b="b"/>
            <a:pathLst>
              <a:path w="1920" h="1202">
                <a:moveTo>
                  <a:pt x="0" y="1202"/>
                </a:moveTo>
                <a:lnTo>
                  <a:pt x="1920" y="1108"/>
                </a:lnTo>
                <a:lnTo>
                  <a:pt x="1920" y="149"/>
                </a:lnTo>
                <a:lnTo>
                  <a:pt x="0" y="0"/>
                </a:lnTo>
                <a:lnTo>
                  <a:pt x="0" y="120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5">
            <a:extLst>
              <a:ext uri="{FF2B5EF4-FFF2-40B4-BE49-F238E27FC236}">
                <a16:creationId xmlns:a16="http://schemas.microsoft.com/office/drawing/2014/main" id="{4287A0EF-C7CC-4275-BC64-C338A58574A3}"/>
              </a:ext>
            </a:extLst>
          </p:cNvPr>
          <p:cNvSpPr>
            <a:spLocks/>
          </p:cNvSpPr>
          <p:nvPr/>
        </p:nvSpPr>
        <p:spPr bwMode="auto">
          <a:xfrm>
            <a:off x="9144000" y="1953873"/>
            <a:ext cx="3048000" cy="2053659"/>
          </a:xfrm>
          <a:custGeom>
            <a:avLst/>
            <a:gdLst>
              <a:gd name="T0" fmla="*/ 0 w 1920"/>
              <a:gd name="T1" fmla="*/ 1202 h 1202"/>
              <a:gd name="T2" fmla="*/ 1920 w 1920"/>
              <a:gd name="T3" fmla="*/ 1108 h 1202"/>
              <a:gd name="T4" fmla="*/ 1920 w 1920"/>
              <a:gd name="T5" fmla="*/ 149 h 1202"/>
              <a:gd name="T6" fmla="*/ 0 w 1920"/>
              <a:gd name="T7" fmla="*/ 0 h 1202"/>
              <a:gd name="T8" fmla="*/ 0 w 1920"/>
              <a:gd name="T9" fmla="*/ 1202 h 1202"/>
            </a:gdLst>
            <a:ahLst/>
            <a:cxnLst>
              <a:cxn ang="0">
                <a:pos x="T0" y="T1"/>
              </a:cxn>
              <a:cxn ang="0">
                <a:pos x="T2" y="T3"/>
              </a:cxn>
              <a:cxn ang="0">
                <a:pos x="T4" y="T5"/>
              </a:cxn>
              <a:cxn ang="0">
                <a:pos x="T6" y="T7"/>
              </a:cxn>
              <a:cxn ang="0">
                <a:pos x="T8" y="T9"/>
              </a:cxn>
            </a:cxnLst>
            <a:rect l="0" t="0" r="r" b="b"/>
            <a:pathLst>
              <a:path w="1920" h="1202">
                <a:moveTo>
                  <a:pt x="0" y="1202"/>
                </a:moveTo>
                <a:lnTo>
                  <a:pt x="1920" y="1108"/>
                </a:lnTo>
                <a:lnTo>
                  <a:pt x="1920" y="149"/>
                </a:lnTo>
                <a:lnTo>
                  <a:pt x="0" y="0"/>
                </a:lnTo>
                <a:lnTo>
                  <a:pt x="0" y="120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6">
            <a:extLst>
              <a:ext uri="{FF2B5EF4-FFF2-40B4-BE49-F238E27FC236}">
                <a16:creationId xmlns:a16="http://schemas.microsoft.com/office/drawing/2014/main" id="{FF55C3BE-8612-4CA3-91C8-B1944F5E176F}"/>
              </a:ext>
            </a:extLst>
          </p:cNvPr>
          <p:cNvSpPr>
            <a:spLocks/>
          </p:cNvSpPr>
          <p:nvPr/>
        </p:nvSpPr>
        <p:spPr bwMode="auto">
          <a:xfrm>
            <a:off x="0" y="3846929"/>
            <a:ext cx="3048000" cy="2214261"/>
          </a:xfrm>
          <a:custGeom>
            <a:avLst/>
            <a:gdLst>
              <a:gd name="T0" fmla="*/ 1920 w 1920"/>
              <a:gd name="T1" fmla="*/ 1296 h 1296"/>
              <a:gd name="T2" fmla="*/ 0 w 1920"/>
              <a:gd name="T3" fmla="*/ 1202 h 1296"/>
              <a:gd name="T4" fmla="*/ 0 w 1920"/>
              <a:gd name="T5" fmla="*/ 0 h 1296"/>
              <a:gd name="T6" fmla="*/ 1920 w 1920"/>
              <a:gd name="T7" fmla="*/ 94 h 1296"/>
              <a:gd name="T8" fmla="*/ 1920 w 1920"/>
              <a:gd name="T9" fmla="*/ 1296 h 1296"/>
            </a:gdLst>
            <a:ahLst/>
            <a:cxnLst>
              <a:cxn ang="0">
                <a:pos x="T0" y="T1"/>
              </a:cxn>
              <a:cxn ang="0">
                <a:pos x="T2" y="T3"/>
              </a:cxn>
              <a:cxn ang="0">
                <a:pos x="T4" y="T5"/>
              </a:cxn>
              <a:cxn ang="0">
                <a:pos x="T6" y="T7"/>
              </a:cxn>
              <a:cxn ang="0">
                <a:pos x="T8" y="T9"/>
              </a:cxn>
            </a:cxnLst>
            <a:rect l="0" t="0" r="r" b="b"/>
            <a:pathLst>
              <a:path w="1920" h="1296">
                <a:moveTo>
                  <a:pt x="1920" y="1296"/>
                </a:moveTo>
                <a:lnTo>
                  <a:pt x="0" y="1202"/>
                </a:lnTo>
                <a:lnTo>
                  <a:pt x="0" y="0"/>
                </a:lnTo>
                <a:lnTo>
                  <a:pt x="1920" y="94"/>
                </a:lnTo>
                <a:lnTo>
                  <a:pt x="1920" y="1296"/>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8">
            <a:extLst>
              <a:ext uri="{FF2B5EF4-FFF2-40B4-BE49-F238E27FC236}">
                <a16:creationId xmlns:a16="http://schemas.microsoft.com/office/drawing/2014/main" id="{95982AA4-C0A8-428B-B92E-2ED1564F41DA}"/>
              </a:ext>
            </a:extLst>
          </p:cNvPr>
          <p:cNvSpPr>
            <a:spLocks/>
          </p:cNvSpPr>
          <p:nvPr/>
        </p:nvSpPr>
        <p:spPr bwMode="auto">
          <a:xfrm>
            <a:off x="6096000" y="3850346"/>
            <a:ext cx="3048000" cy="2210844"/>
          </a:xfrm>
          <a:custGeom>
            <a:avLst/>
            <a:gdLst>
              <a:gd name="T0" fmla="*/ 1920 w 1920"/>
              <a:gd name="T1" fmla="*/ 1294 h 1294"/>
              <a:gd name="T2" fmla="*/ 0 w 1920"/>
              <a:gd name="T3" fmla="*/ 1200 h 1294"/>
              <a:gd name="T4" fmla="*/ 0 w 1920"/>
              <a:gd name="T5" fmla="*/ 0 h 1294"/>
              <a:gd name="T6" fmla="*/ 1920 w 1920"/>
              <a:gd name="T7" fmla="*/ 92 h 1294"/>
              <a:gd name="T8" fmla="*/ 1920 w 1920"/>
              <a:gd name="T9" fmla="*/ 1294 h 1294"/>
            </a:gdLst>
            <a:ahLst/>
            <a:cxnLst>
              <a:cxn ang="0">
                <a:pos x="T0" y="T1"/>
              </a:cxn>
              <a:cxn ang="0">
                <a:pos x="T2" y="T3"/>
              </a:cxn>
              <a:cxn ang="0">
                <a:pos x="T4" y="T5"/>
              </a:cxn>
              <a:cxn ang="0">
                <a:pos x="T6" y="T7"/>
              </a:cxn>
              <a:cxn ang="0">
                <a:pos x="T8" y="T9"/>
              </a:cxn>
            </a:cxnLst>
            <a:rect l="0" t="0" r="r" b="b"/>
            <a:pathLst>
              <a:path w="1920" h="1294">
                <a:moveTo>
                  <a:pt x="1920" y="1294"/>
                </a:moveTo>
                <a:lnTo>
                  <a:pt x="0" y="1200"/>
                </a:lnTo>
                <a:lnTo>
                  <a:pt x="0" y="0"/>
                </a:lnTo>
                <a:lnTo>
                  <a:pt x="1920" y="92"/>
                </a:lnTo>
                <a:lnTo>
                  <a:pt x="1920" y="1294"/>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2" name="Group 31">
            <a:extLst>
              <a:ext uri="{FF2B5EF4-FFF2-40B4-BE49-F238E27FC236}">
                <a16:creationId xmlns:a16="http://schemas.microsoft.com/office/drawing/2014/main" id="{F8565C6E-828F-4F20-B58B-4247B116C277}"/>
              </a:ext>
            </a:extLst>
          </p:cNvPr>
          <p:cNvGrpSpPr/>
          <p:nvPr/>
        </p:nvGrpSpPr>
        <p:grpSpPr>
          <a:xfrm>
            <a:off x="3572967" y="2603059"/>
            <a:ext cx="1998066" cy="755286"/>
            <a:chOff x="1921894" y="3733578"/>
            <a:chExt cx="1998066" cy="755286"/>
          </a:xfrm>
        </p:grpSpPr>
        <p:sp>
          <p:nvSpPr>
            <p:cNvPr id="33" name="TextBox 70">
              <a:extLst>
                <a:ext uri="{FF2B5EF4-FFF2-40B4-BE49-F238E27FC236}">
                  <a16:creationId xmlns:a16="http://schemas.microsoft.com/office/drawing/2014/main" id="{4B18DF3F-FC23-4B99-B035-EB9155A5A521}"/>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latin typeface="Roboto" panose="02000000000000000000" pitchFamily="2" charset="0"/>
                  <a:ea typeface="Roboto" panose="02000000000000000000" pitchFamily="2" charset="0"/>
                </a:rPr>
                <a:t>Title One</a:t>
              </a:r>
            </a:p>
          </p:txBody>
        </p:sp>
        <p:sp>
          <p:nvSpPr>
            <p:cNvPr id="34" name="Rectangle 33">
              <a:extLst>
                <a:ext uri="{FF2B5EF4-FFF2-40B4-BE49-F238E27FC236}">
                  <a16:creationId xmlns:a16="http://schemas.microsoft.com/office/drawing/2014/main" id="{80FA5CAF-86AC-4B7E-95EA-6F487AF6827A}"/>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grpSp>
        <p:nvGrpSpPr>
          <p:cNvPr id="35" name="Group 34">
            <a:extLst>
              <a:ext uri="{FF2B5EF4-FFF2-40B4-BE49-F238E27FC236}">
                <a16:creationId xmlns:a16="http://schemas.microsoft.com/office/drawing/2014/main" id="{0FD296DD-5422-46B7-94DC-4A0D0F04869C}"/>
              </a:ext>
            </a:extLst>
          </p:cNvPr>
          <p:cNvGrpSpPr/>
          <p:nvPr/>
        </p:nvGrpSpPr>
        <p:grpSpPr>
          <a:xfrm>
            <a:off x="9668967" y="2603059"/>
            <a:ext cx="1998066" cy="755286"/>
            <a:chOff x="1921894" y="3733578"/>
            <a:chExt cx="1998066" cy="755286"/>
          </a:xfrm>
        </p:grpSpPr>
        <p:sp>
          <p:nvSpPr>
            <p:cNvPr id="36" name="TextBox 73">
              <a:extLst>
                <a:ext uri="{FF2B5EF4-FFF2-40B4-BE49-F238E27FC236}">
                  <a16:creationId xmlns:a16="http://schemas.microsoft.com/office/drawing/2014/main" id="{8FC3D255-5693-46A1-A4C9-1ABA0BE8E665}"/>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latin typeface="Roboto" panose="02000000000000000000" pitchFamily="2" charset="0"/>
                  <a:ea typeface="Roboto" panose="02000000000000000000" pitchFamily="2" charset="0"/>
                </a:rPr>
                <a:t>Title Two</a:t>
              </a:r>
            </a:p>
          </p:txBody>
        </p:sp>
        <p:sp>
          <p:nvSpPr>
            <p:cNvPr id="37" name="Rectangle 36">
              <a:extLst>
                <a:ext uri="{FF2B5EF4-FFF2-40B4-BE49-F238E27FC236}">
                  <a16:creationId xmlns:a16="http://schemas.microsoft.com/office/drawing/2014/main" id="{3EBC49BE-363E-4143-9C34-3AAC9A4521BE}"/>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grpSp>
        <p:nvGrpSpPr>
          <p:cNvPr id="38" name="Group 37">
            <a:extLst>
              <a:ext uri="{FF2B5EF4-FFF2-40B4-BE49-F238E27FC236}">
                <a16:creationId xmlns:a16="http://schemas.microsoft.com/office/drawing/2014/main" id="{C5456959-09A0-4051-90A8-119C7C9061DC}"/>
              </a:ext>
            </a:extLst>
          </p:cNvPr>
          <p:cNvGrpSpPr/>
          <p:nvPr/>
        </p:nvGrpSpPr>
        <p:grpSpPr>
          <a:xfrm>
            <a:off x="524967" y="4576416"/>
            <a:ext cx="1998066" cy="755286"/>
            <a:chOff x="1921894" y="3733578"/>
            <a:chExt cx="1998066" cy="755286"/>
          </a:xfrm>
        </p:grpSpPr>
        <p:sp>
          <p:nvSpPr>
            <p:cNvPr id="39" name="TextBox 76">
              <a:extLst>
                <a:ext uri="{FF2B5EF4-FFF2-40B4-BE49-F238E27FC236}">
                  <a16:creationId xmlns:a16="http://schemas.microsoft.com/office/drawing/2014/main" id="{8A3CED6A-2C69-418E-A017-0E077EB380BF}"/>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latin typeface="Roboto" panose="02000000000000000000" pitchFamily="2" charset="0"/>
                  <a:ea typeface="Roboto" panose="02000000000000000000" pitchFamily="2" charset="0"/>
                </a:rPr>
                <a:t>Title Three</a:t>
              </a:r>
            </a:p>
          </p:txBody>
        </p:sp>
        <p:sp>
          <p:nvSpPr>
            <p:cNvPr id="40" name="Rectangle 39">
              <a:extLst>
                <a:ext uri="{FF2B5EF4-FFF2-40B4-BE49-F238E27FC236}">
                  <a16:creationId xmlns:a16="http://schemas.microsoft.com/office/drawing/2014/main" id="{0DEB9B34-5FBA-452C-AF26-E3707AD7B519}"/>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grpSp>
        <p:nvGrpSpPr>
          <p:cNvPr id="41" name="Group 40">
            <a:extLst>
              <a:ext uri="{FF2B5EF4-FFF2-40B4-BE49-F238E27FC236}">
                <a16:creationId xmlns:a16="http://schemas.microsoft.com/office/drawing/2014/main" id="{7C9F1D24-B1E3-4F1E-A1A1-06A676267CCB}"/>
              </a:ext>
            </a:extLst>
          </p:cNvPr>
          <p:cNvGrpSpPr/>
          <p:nvPr/>
        </p:nvGrpSpPr>
        <p:grpSpPr>
          <a:xfrm>
            <a:off x="6620967" y="4578125"/>
            <a:ext cx="1998066" cy="755286"/>
            <a:chOff x="1921894" y="3733578"/>
            <a:chExt cx="1998066" cy="755286"/>
          </a:xfrm>
        </p:grpSpPr>
        <p:sp>
          <p:nvSpPr>
            <p:cNvPr id="42" name="TextBox 79">
              <a:extLst>
                <a:ext uri="{FF2B5EF4-FFF2-40B4-BE49-F238E27FC236}">
                  <a16:creationId xmlns:a16="http://schemas.microsoft.com/office/drawing/2014/main" id="{B8813A0D-367F-4950-9B4C-51829CB54240}"/>
                </a:ext>
              </a:extLst>
            </p:cNvPr>
            <p:cNvSpPr txBox="1"/>
            <p:nvPr/>
          </p:nvSpPr>
          <p:spPr>
            <a:xfrm>
              <a:off x="1921894" y="3733578"/>
              <a:ext cx="1538515"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latin typeface="Roboto" panose="02000000000000000000" pitchFamily="2" charset="0"/>
                  <a:ea typeface="Roboto" panose="02000000000000000000" pitchFamily="2" charset="0"/>
                </a:rPr>
                <a:t>Title Four</a:t>
              </a:r>
            </a:p>
          </p:txBody>
        </p:sp>
        <p:sp>
          <p:nvSpPr>
            <p:cNvPr id="43" name="Rectangle 42">
              <a:extLst>
                <a:ext uri="{FF2B5EF4-FFF2-40B4-BE49-F238E27FC236}">
                  <a16:creationId xmlns:a16="http://schemas.microsoft.com/office/drawing/2014/main" id="{41250626-700F-4F2A-8007-64317644E41B}"/>
                </a:ext>
              </a:extLst>
            </p:cNvPr>
            <p:cNvSpPr/>
            <p:nvPr/>
          </p:nvSpPr>
          <p:spPr>
            <a:xfrm>
              <a:off x="1921894" y="4037458"/>
              <a:ext cx="1998066" cy="45140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name text.</a:t>
              </a:r>
            </a:p>
          </p:txBody>
        </p:sp>
      </p:grpSp>
    </p:spTree>
    <p:extLst>
      <p:ext uri="{BB962C8B-B14F-4D97-AF65-F5344CB8AC3E}">
        <p14:creationId xmlns:p14="http://schemas.microsoft.com/office/powerpoint/2010/main" val="108457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06" name="Picture Placeholder 105">
            <a:extLst>
              <a:ext uri="{FF2B5EF4-FFF2-40B4-BE49-F238E27FC236}">
                <a16:creationId xmlns:a16="http://schemas.microsoft.com/office/drawing/2014/main" id="{F0694284-965D-4E55-809A-783907CA1CCB}"/>
              </a:ext>
            </a:extLst>
          </p:cNvPr>
          <p:cNvPicPr>
            <a:picLocks noGrp="1" noChangeAspect="1"/>
          </p:cNvPicPr>
          <p:nvPr>
            <p:ph type="pic" sz="quarter" idx="171"/>
          </p:nvPr>
        </p:nvPicPr>
        <p:blipFill rotWithShape="1">
          <a:blip r:embed="rId3" cstate="print">
            <a:extLst>
              <a:ext uri="{28A0092B-C50C-407E-A947-70E740481C1C}">
                <a14:useLocalDpi xmlns:a14="http://schemas.microsoft.com/office/drawing/2010/main" val="0"/>
              </a:ext>
            </a:extLst>
          </a:blip>
          <a:srcRect l="48900" r="1786"/>
          <a:stretch/>
        </p:blipFill>
        <p:spPr>
          <a:xfrm>
            <a:off x="7150959" y="2106389"/>
            <a:ext cx="1868781" cy="2529115"/>
          </a:xfrm>
        </p:spPr>
      </p:pic>
      <p:pic>
        <p:nvPicPr>
          <p:cNvPr id="102" name="Picture Placeholder 101">
            <a:extLst>
              <a:ext uri="{FF2B5EF4-FFF2-40B4-BE49-F238E27FC236}">
                <a16:creationId xmlns:a16="http://schemas.microsoft.com/office/drawing/2014/main" id="{A1F50BD3-880C-497F-9F64-C89CFC524043}"/>
              </a:ext>
            </a:extLst>
          </p:cNvPr>
          <p:cNvPicPr>
            <a:picLocks noGrp="1" noChangeAspect="1"/>
          </p:cNvPicPr>
          <p:nvPr>
            <p:ph type="pic" sz="quarter" idx="169"/>
          </p:nvPr>
        </p:nvPicPr>
        <p:blipFill rotWithShape="1">
          <a:blip r:embed="rId4" cstate="print">
            <a:extLst>
              <a:ext uri="{28A0092B-C50C-407E-A947-70E740481C1C}">
                <a14:useLocalDpi xmlns:a14="http://schemas.microsoft.com/office/drawing/2010/main" val="0"/>
              </a:ext>
            </a:extLst>
          </a:blip>
          <a:srcRect l="38637" r="2677"/>
          <a:stretch/>
        </p:blipFill>
        <p:spPr>
          <a:xfrm>
            <a:off x="3172264" y="2106389"/>
            <a:ext cx="1868781" cy="2529115"/>
          </a:xfrm>
        </p:spPr>
      </p:pic>
      <p:sp>
        <p:nvSpPr>
          <p:cNvPr id="18" name="Slide Number Placeholder 17"/>
          <p:cNvSpPr>
            <a:spLocks noGrp="1"/>
          </p:cNvSpPr>
          <p:nvPr>
            <p:ph type="sldNum" sz="quarter" idx="13"/>
          </p:nvPr>
        </p:nvSpPr>
        <p:spPr/>
        <p:txBody>
          <a:bodyPr/>
          <a:lstStyle/>
          <a:p>
            <a:fld id="{0FDCCA45-55DD-4B3F-8C12-CFB164C9A4F5}" type="slidenum">
              <a:rPr lang="en-US" smtClean="0"/>
              <a:pPr/>
              <a:t>9</a:t>
            </a:fld>
            <a:endParaRPr lang="en-US"/>
          </a:p>
        </p:txBody>
      </p:sp>
      <p:pic>
        <p:nvPicPr>
          <p:cNvPr id="98" name="Picture Placeholder 97">
            <a:extLst>
              <a:ext uri="{FF2B5EF4-FFF2-40B4-BE49-F238E27FC236}">
                <a16:creationId xmlns:a16="http://schemas.microsoft.com/office/drawing/2014/main" id="{42349841-6F4D-4F33-9201-961AEFCD1BBC}"/>
              </a:ext>
            </a:extLst>
          </p:cNvPr>
          <p:cNvPicPr>
            <a:picLocks noGrp="1" noChangeAspect="1"/>
          </p:cNvPicPr>
          <p:nvPr>
            <p:ph type="pic" sz="quarter" idx="168"/>
          </p:nvPr>
        </p:nvPicPr>
        <p:blipFill>
          <a:blip r:embed="rId5" cstate="print">
            <a:extLst>
              <a:ext uri="{28A0092B-C50C-407E-A947-70E740481C1C}">
                <a14:useLocalDpi xmlns:a14="http://schemas.microsoft.com/office/drawing/2010/main" val="0"/>
              </a:ext>
            </a:extLst>
          </a:blip>
          <a:srcRect l="13057" r="13057"/>
          <a:stretch>
            <a:fillRect/>
          </a:stretch>
        </p:blipFill>
        <p:spPr/>
      </p:pic>
      <p:pic>
        <p:nvPicPr>
          <p:cNvPr id="104" name="Picture Placeholder 103">
            <a:extLst>
              <a:ext uri="{FF2B5EF4-FFF2-40B4-BE49-F238E27FC236}">
                <a16:creationId xmlns:a16="http://schemas.microsoft.com/office/drawing/2014/main" id="{288E1A47-6EB8-4A5A-96AC-0EFA838D9B93}"/>
              </a:ext>
            </a:extLst>
          </p:cNvPr>
          <p:cNvPicPr>
            <a:picLocks noGrp="1" noChangeAspect="1"/>
          </p:cNvPicPr>
          <p:nvPr>
            <p:ph type="pic" sz="quarter" idx="170"/>
          </p:nvPr>
        </p:nvPicPr>
        <p:blipFill>
          <a:blip r:embed="rId6" cstate="print">
            <a:extLst>
              <a:ext uri="{28A0092B-C50C-407E-A947-70E740481C1C}">
                <a14:useLocalDpi xmlns:a14="http://schemas.microsoft.com/office/drawing/2010/main" val="0"/>
              </a:ext>
            </a:extLst>
          </a:blip>
          <a:srcRect l="25324" r="25324"/>
          <a:stretch>
            <a:fillRect/>
          </a:stretch>
        </p:blipFill>
        <p:spPr/>
      </p:pic>
      <p:pic>
        <p:nvPicPr>
          <p:cNvPr id="108" name="Picture Placeholder 107">
            <a:extLst>
              <a:ext uri="{FF2B5EF4-FFF2-40B4-BE49-F238E27FC236}">
                <a16:creationId xmlns:a16="http://schemas.microsoft.com/office/drawing/2014/main" id="{5648965F-18F4-4640-8B5A-BF5F9515EC6E}"/>
              </a:ext>
            </a:extLst>
          </p:cNvPr>
          <p:cNvPicPr>
            <a:picLocks noGrp="1" noChangeAspect="1"/>
          </p:cNvPicPr>
          <p:nvPr>
            <p:ph type="pic" sz="quarter" idx="172"/>
          </p:nvPr>
        </p:nvPicPr>
        <p:blipFill rotWithShape="1">
          <a:blip r:embed="rId7" cstate="print">
            <a:extLst>
              <a:ext uri="{28A0092B-C50C-407E-A947-70E740481C1C}">
                <a14:useLocalDpi xmlns:a14="http://schemas.microsoft.com/office/drawing/2010/main" val="0"/>
              </a:ext>
            </a:extLst>
          </a:blip>
          <a:srcRect l="39979" r="10757"/>
          <a:stretch/>
        </p:blipFill>
        <p:spPr>
          <a:xfrm>
            <a:off x="9140304" y="2106389"/>
            <a:ext cx="1868781" cy="2529115"/>
          </a:xfrm>
        </p:spPr>
      </p:pic>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lstStyle/>
          <a:p>
            <a:r>
              <a:rPr lang="en-US" sz="3600" b="1" dirty="0"/>
              <a:t>Our</a:t>
            </a:r>
            <a:r>
              <a:rPr lang="en-US" sz="3600" dirty="0"/>
              <a:t> </a:t>
            </a:r>
            <a:r>
              <a:rPr lang="en-US" sz="3600" b="1" dirty="0"/>
              <a:t>Team</a:t>
            </a:r>
          </a:p>
        </p:txBody>
      </p:sp>
      <p:sp>
        <p:nvSpPr>
          <p:cNvPr id="8" name="Subtitle 7">
            <a:extLst>
              <a:ext uri="{FF2B5EF4-FFF2-40B4-BE49-F238E27FC236}">
                <a16:creationId xmlns:a16="http://schemas.microsoft.com/office/drawing/2014/main" id="{396FDE0B-877A-49E9-9D36-61506DB75EAA}"/>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grpSp>
        <p:nvGrpSpPr>
          <p:cNvPr id="19" name="Group 18">
            <a:extLst>
              <a:ext uri="{FF2B5EF4-FFF2-40B4-BE49-F238E27FC236}">
                <a16:creationId xmlns:a16="http://schemas.microsoft.com/office/drawing/2014/main" id="{8EEE9AA5-7265-403F-A56F-3FD2E9CB6CF8}"/>
              </a:ext>
            </a:extLst>
          </p:cNvPr>
          <p:cNvGrpSpPr/>
          <p:nvPr/>
        </p:nvGrpSpPr>
        <p:grpSpPr>
          <a:xfrm>
            <a:off x="1182916" y="4930829"/>
            <a:ext cx="1590927" cy="986968"/>
            <a:chOff x="1301140" y="5046941"/>
            <a:chExt cx="1590927" cy="986968"/>
          </a:xfrm>
        </p:grpSpPr>
        <p:sp>
          <p:nvSpPr>
            <p:cNvPr id="22" name="Rectangle 21">
              <a:extLst>
                <a:ext uri="{FF2B5EF4-FFF2-40B4-BE49-F238E27FC236}">
                  <a16:creationId xmlns:a16="http://schemas.microsoft.com/office/drawing/2014/main" id="{EF400857-BAFB-451C-8683-E718660920D0}"/>
                </a:ext>
              </a:extLst>
            </p:cNvPr>
            <p:cNvSpPr/>
            <p:nvPr/>
          </p:nvSpPr>
          <p:spPr>
            <a:xfrm>
              <a:off x="1403404" y="5743744"/>
              <a:ext cx="1068437" cy="29016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5E193636-9A51-4DEA-85F0-011C715BBCD8}"/>
                </a:ext>
              </a:extLst>
            </p:cNvPr>
            <p:cNvGrpSpPr/>
            <p:nvPr/>
          </p:nvGrpSpPr>
          <p:grpSpPr>
            <a:xfrm>
              <a:off x="1590977" y="5798514"/>
              <a:ext cx="693291" cy="180624"/>
              <a:chOff x="1871822" y="5616406"/>
              <a:chExt cx="610631" cy="159087"/>
            </a:xfrm>
          </p:grpSpPr>
          <p:grpSp>
            <p:nvGrpSpPr>
              <p:cNvPr id="24" name="Group 23">
                <a:extLst>
                  <a:ext uri="{FF2B5EF4-FFF2-40B4-BE49-F238E27FC236}">
                    <a16:creationId xmlns:a16="http://schemas.microsoft.com/office/drawing/2014/main" id="{DAA303D0-C636-42AE-A0EA-E002EAE78C3A}"/>
                  </a:ext>
                </a:extLst>
              </p:cNvPr>
              <p:cNvGrpSpPr/>
              <p:nvPr/>
            </p:nvGrpSpPr>
            <p:grpSpPr>
              <a:xfrm>
                <a:off x="1871822" y="5616406"/>
                <a:ext cx="159086" cy="159087"/>
                <a:chOff x="1324575" y="5760204"/>
                <a:chExt cx="305861" cy="305861"/>
              </a:xfrm>
            </p:grpSpPr>
            <p:sp>
              <p:nvSpPr>
                <p:cNvPr id="31" name="Oval 30">
                  <a:extLst>
                    <a:ext uri="{FF2B5EF4-FFF2-40B4-BE49-F238E27FC236}">
                      <a16:creationId xmlns:a16="http://schemas.microsoft.com/office/drawing/2014/main" id="{8C6259A6-DFFD-4243-94FA-850B16A586A2}"/>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AutoShape 1">
                  <a:extLst>
                    <a:ext uri="{FF2B5EF4-FFF2-40B4-BE49-F238E27FC236}">
                      <a16:creationId xmlns:a16="http://schemas.microsoft.com/office/drawing/2014/main" id="{DAB4AEF9-31EE-4043-835B-5AD7F4B6D51C}"/>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25" name="Group 24">
                <a:extLst>
                  <a:ext uri="{FF2B5EF4-FFF2-40B4-BE49-F238E27FC236}">
                    <a16:creationId xmlns:a16="http://schemas.microsoft.com/office/drawing/2014/main" id="{88DD344E-F6A0-4B1D-B81B-3196ED684287}"/>
                  </a:ext>
                </a:extLst>
              </p:cNvPr>
              <p:cNvGrpSpPr/>
              <p:nvPr/>
            </p:nvGrpSpPr>
            <p:grpSpPr>
              <a:xfrm>
                <a:off x="2097594" y="5616406"/>
                <a:ext cx="159086" cy="159087"/>
                <a:chOff x="1684215" y="5760204"/>
                <a:chExt cx="305861" cy="305861"/>
              </a:xfrm>
            </p:grpSpPr>
            <p:sp>
              <p:nvSpPr>
                <p:cNvPr id="29" name="Oval 28">
                  <a:extLst>
                    <a:ext uri="{FF2B5EF4-FFF2-40B4-BE49-F238E27FC236}">
                      <a16:creationId xmlns:a16="http://schemas.microsoft.com/office/drawing/2014/main" id="{D74C5847-5342-49D8-BCF9-FF89F348FB04}"/>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AutoShape 21">
                  <a:extLst>
                    <a:ext uri="{FF2B5EF4-FFF2-40B4-BE49-F238E27FC236}">
                      <a16:creationId xmlns:a16="http://schemas.microsoft.com/office/drawing/2014/main" id="{2022E2DA-F4DA-4E41-AF70-15317C83A74B}"/>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26" name="Group 25">
                <a:extLst>
                  <a:ext uri="{FF2B5EF4-FFF2-40B4-BE49-F238E27FC236}">
                    <a16:creationId xmlns:a16="http://schemas.microsoft.com/office/drawing/2014/main" id="{B334B2CB-3A28-42F2-BFD5-732467B8469E}"/>
                  </a:ext>
                </a:extLst>
              </p:cNvPr>
              <p:cNvGrpSpPr/>
              <p:nvPr/>
            </p:nvGrpSpPr>
            <p:grpSpPr>
              <a:xfrm>
                <a:off x="2323367" y="5616406"/>
                <a:ext cx="159086" cy="159087"/>
                <a:chOff x="2177216" y="5760204"/>
                <a:chExt cx="305861" cy="305861"/>
              </a:xfrm>
            </p:grpSpPr>
            <p:sp>
              <p:nvSpPr>
                <p:cNvPr id="27" name="Oval 26">
                  <a:extLst>
                    <a:ext uri="{FF2B5EF4-FFF2-40B4-BE49-F238E27FC236}">
                      <a16:creationId xmlns:a16="http://schemas.microsoft.com/office/drawing/2014/main" id="{2ACBDB3A-1605-4910-81EE-7B83789ED08C}"/>
                    </a:ext>
                  </a:extLst>
                </p:cNvPr>
                <p:cNvSpPr/>
                <p:nvPr/>
              </p:nvSpPr>
              <p:spPr>
                <a:xfrm>
                  <a:off x="2177216"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AutoShape 18">
                  <a:extLst>
                    <a:ext uri="{FF2B5EF4-FFF2-40B4-BE49-F238E27FC236}">
                      <a16:creationId xmlns:a16="http://schemas.microsoft.com/office/drawing/2014/main" id="{8256228C-B50F-41EB-9C05-D51AD13F332D}"/>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33" name="TextBox 32">
              <a:extLst>
                <a:ext uri="{FF2B5EF4-FFF2-40B4-BE49-F238E27FC236}">
                  <a16:creationId xmlns:a16="http://schemas.microsoft.com/office/drawing/2014/main" id="{9FB09034-FFB0-4C3F-81C5-BB3D13E14483}"/>
                </a:ext>
              </a:extLst>
            </p:cNvPr>
            <p:cNvSpPr txBox="1"/>
            <p:nvPr/>
          </p:nvSpPr>
          <p:spPr>
            <a:xfrm>
              <a:off x="1301140" y="5046941"/>
              <a:ext cx="1485601"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JHON DEO</a:t>
              </a:r>
            </a:p>
          </p:txBody>
        </p:sp>
        <p:sp>
          <p:nvSpPr>
            <p:cNvPr id="34" name="Rectangle 9">
              <a:extLst>
                <a:ext uri="{FF2B5EF4-FFF2-40B4-BE49-F238E27FC236}">
                  <a16:creationId xmlns:a16="http://schemas.microsoft.com/office/drawing/2014/main" id="{249300E0-C484-49FC-B700-FEC94CCB98DE}"/>
                </a:ext>
              </a:extLst>
            </p:cNvPr>
            <p:cNvSpPr>
              <a:spLocks/>
            </p:cNvSpPr>
            <p:nvPr/>
          </p:nvSpPr>
          <p:spPr bwMode="auto">
            <a:xfrm>
              <a:off x="1405286" y="5286113"/>
              <a:ext cx="1486781" cy="4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800" dirty="0" err="1">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 to lorem to text dummy </a:t>
              </a:r>
            </a:p>
          </p:txBody>
        </p:sp>
      </p:grpSp>
      <p:grpSp>
        <p:nvGrpSpPr>
          <p:cNvPr id="35" name="Group 34">
            <a:extLst>
              <a:ext uri="{FF2B5EF4-FFF2-40B4-BE49-F238E27FC236}">
                <a16:creationId xmlns:a16="http://schemas.microsoft.com/office/drawing/2014/main" id="{5FD381D0-1E8A-40C1-A70D-900C6D808BEE}"/>
              </a:ext>
            </a:extLst>
          </p:cNvPr>
          <p:cNvGrpSpPr/>
          <p:nvPr/>
        </p:nvGrpSpPr>
        <p:grpSpPr>
          <a:xfrm>
            <a:off x="3172263" y="4930829"/>
            <a:ext cx="1590927" cy="986968"/>
            <a:chOff x="1301140" y="5046941"/>
            <a:chExt cx="1590927" cy="986968"/>
          </a:xfrm>
        </p:grpSpPr>
        <p:sp>
          <p:nvSpPr>
            <p:cNvPr id="36" name="Rectangle 35">
              <a:extLst>
                <a:ext uri="{FF2B5EF4-FFF2-40B4-BE49-F238E27FC236}">
                  <a16:creationId xmlns:a16="http://schemas.microsoft.com/office/drawing/2014/main" id="{6EA7E890-CC3F-4081-B8C0-A3508FB1E44B}"/>
                </a:ext>
              </a:extLst>
            </p:cNvPr>
            <p:cNvSpPr/>
            <p:nvPr/>
          </p:nvSpPr>
          <p:spPr>
            <a:xfrm>
              <a:off x="1403404" y="5743744"/>
              <a:ext cx="1068437" cy="29016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7" name="Group 36">
              <a:extLst>
                <a:ext uri="{FF2B5EF4-FFF2-40B4-BE49-F238E27FC236}">
                  <a16:creationId xmlns:a16="http://schemas.microsoft.com/office/drawing/2014/main" id="{8D01AC70-3131-4C6D-AD61-D20E281DE9E9}"/>
                </a:ext>
              </a:extLst>
            </p:cNvPr>
            <p:cNvGrpSpPr/>
            <p:nvPr/>
          </p:nvGrpSpPr>
          <p:grpSpPr>
            <a:xfrm>
              <a:off x="1590977" y="5798514"/>
              <a:ext cx="693291" cy="180624"/>
              <a:chOff x="1871822" y="5616406"/>
              <a:chExt cx="610631" cy="159087"/>
            </a:xfrm>
          </p:grpSpPr>
          <p:grpSp>
            <p:nvGrpSpPr>
              <p:cNvPr id="40" name="Group 39">
                <a:extLst>
                  <a:ext uri="{FF2B5EF4-FFF2-40B4-BE49-F238E27FC236}">
                    <a16:creationId xmlns:a16="http://schemas.microsoft.com/office/drawing/2014/main" id="{AC2575E0-56DA-4929-B192-369C8C4D568B}"/>
                  </a:ext>
                </a:extLst>
              </p:cNvPr>
              <p:cNvGrpSpPr/>
              <p:nvPr/>
            </p:nvGrpSpPr>
            <p:grpSpPr>
              <a:xfrm>
                <a:off x="1871822" y="5616406"/>
                <a:ext cx="159086" cy="159087"/>
                <a:chOff x="1324575" y="5760204"/>
                <a:chExt cx="305861" cy="305861"/>
              </a:xfrm>
            </p:grpSpPr>
            <p:sp>
              <p:nvSpPr>
                <p:cNvPr id="47" name="Oval 46">
                  <a:extLst>
                    <a:ext uri="{FF2B5EF4-FFF2-40B4-BE49-F238E27FC236}">
                      <a16:creationId xmlns:a16="http://schemas.microsoft.com/office/drawing/2014/main" id="{D0FD40A1-E988-4893-9A85-03295D26F829}"/>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8" name="AutoShape 1">
                  <a:extLst>
                    <a:ext uri="{FF2B5EF4-FFF2-40B4-BE49-F238E27FC236}">
                      <a16:creationId xmlns:a16="http://schemas.microsoft.com/office/drawing/2014/main" id="{7AA63BE2-441D-4212-8334-8BF8BA43DD33}"/>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41" name="Group 40">
                <a:extLst>
                  <a:ext uri="{FF2B5EF4-FFF2-40B4-BE49-F238E27FC236}">
                    <a16:creationId xmlns:a16="http://schemas.microsoft.com/office/drawing/2014/main" id="{A4653550-E7AE-4E23-B625-59EACF80305F}"/>
                  </a:ext>
                </a:extLst>
              </p:cNvPr>
              <p:cNvGrpSpPr/>
              <p:nvPr/>
            </p:nvGrpSpPr>
            <p:grpSpPr>
              <a:xfrm>
                <a:off x="2097594" y="5616406"/>
                <a:ext cx="159086" cy="159087"/>
                <a:chOff x="1684215" y="5760204"/>
                <a:chExt cx="305861" cy="305861"/>
              </a:xfrm>
            </p:grpSpPr>
            <p:sp>
              <p:nvSpPr>
                <p:cNvPr id="45" name="Oval 44">
                  <a:extLst>
                    <a:ext uri="{FF2B5EF4-FFF2-40B4-BE49-F238E27FC236}">
                      <a16:creationId xmlns:a16="http://schemas.microsoft.com/office/drawing/2014/main" id="{9E2F8FF7-BB05-44C0-A99A-20AA9D40EED4}"/>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AutoShape 21">
                  <a:extLst>
                    <a:ext uri="{FF2B5EF4-FFF2-40B4-BE49-F238E27FC236}">
                      <a16:creationId xmlns:a16="http://schemas.microsoft.com/office/drawing/2014/main" id="{CBBCD67A-9DFA-4717-85F0-7C5E903824C1}"/>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42" name="Group 41">
                <a:extLst>
                  <a:ext uri="{FF2B5EF4-FFF2-40B4-BE49-F238E27FC236}">
                    <a16:creationId xmlns:a16="http://schemas.microsoft.com/office/drawing/2014/main" id="{AB1B9737-9074-4548-838F-82A25460F5B6}"/>
                  </a:ext>
                </a:extLst>
              </p:cNvPr>
              <p:cNvGrpSpPr/>
              <p:nvPr/>
            </p:nvGrpSpPr>
            <p:grpSpPr>
              <a:xfrm>
                <a:off x="2323367" y="5616406"/>
                <a:ext cx="159086" cy="159087"/>
                <a:chOff x="2177216" y="5760204"/>
                <a:chExt cx="305861" cy="305861"/>
              </a:xfrm>
            </p:grpSpPr>
            <p:sp>
              <p:nvSpPr>
                <p:cNvPr id="43" name="Oval 42">
                  <a:extLst>
                    <a:ext uri="{FF2B5EF4-FFF2-40B4-BE49-F238E27FC236}">
                      <a16:creationId xmlns:a16="http://schemas.microsoft.com/office/drawing/2014/main" id="{C8E07353-F09B-4A41-A08B-CD5E6DB8A8F4}"/>
                    </a:ext>
                  </a:extLst>
                </p:cNvPr>
                <p:cNvSpPr/>
                <p:nvPr/>
              </p:nvSpPr>
              <p:spPr>
                <a:xfrm>
                  <a:off x="2177216"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4" name="AutoShape 18">
                  <a:extLst>
                    <a:ext uri="{FF2B5EF4-FFF2-40B4-BE49-F238E27FC236}">
                      <a16:creationId xmlns:a16="http://schemas.microsoft.com/office/drawing/2014/main" id="{B756E626-4A1E-411E-80AD-374D0F822FE4}"/>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38" name="TextBox 37">
              <a:extLst>
                <a:ext uri="{FF2B5EF4-FFF2-40B4-BE49-F238E27FC236}">
                  <a16:creationId xmlns:a16="http://schemas.microsoft.com/office/drawing/2014/main" id="{7E29BD24-0690-4296-9A13-8A7F27FCB8B5}"/>
                </a:ext>
              </a:extLst>
            </p:cNvPr>
            <p:cNvSpPr txBox="1"/>
            <p:nvPr/>
          </p:nvSpPr>
          <p:spPr>
            <a:xfrm>
              <a:off x="1301140" y="5046941"/>
              <a:ext cx="1485601"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JHON DEO</a:t>
              </a:r>
            </a:p>
          </p:txBody>
        </p:sp>
        <p:sp>
          <p:nvSpPr>
            <p:cNvPr id="39" name="Rectangle 9">
              <a:extLst>
                <a:ext uri="{FF2B5EF4-FFF2-40B4-BE49-F238E27FC236}">
                  <a16:creationId xmlns:a16="http://schemas.microsoft.com/office/drawing/2014/main" id="{C50083C2-95F9-4A96-990D-EFB01BFEBAFB}"/>
                </a:ext>
              </a:extLst>
            </p:cNvPr>
            <p:cNvSpPr>
              <a:spLocks/>
            </p:cNvSpPr>
            <p:nvPr/>
          </p:nvSpPr>
          <p:spPr bwMode="auto">
            <a:xfrm>
              <a:off x="1405286" y="5286113"/>
              <a:ext cx="1486781" cy="4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800" dirty="0" err="1">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 to lorem to text dummy </a:t>
              </a:r>
            </a:p>
          </p:txBody>
        </p:sp>
      </p:grpSp>
      <p:grpSp>
        <p:nvGrpSpPr>
          <p:cNvPr id="49" name="Group 48">
            <a:extLst>
              <a:ext uri="{FF2B5EF4-FFF2-40B4-BE49-F238E27FC236}">
                <a16:creationId xmlns:a16="http://schemas.microsoft.com/office/drawing/2014/main" id="{54137E2C-549D-42B8-A97A-F7D12A255BAC}"/>
              </a:ext>
            </a:extLst>
          </p:cNvPr>
          <p:cNvGrpSpPr/>
          <p:nvPr/>
        </p:nvGrpSpPr>
        <p:grpSpPr>
          <a:xfrm>
            <a:off x="5161611" y="4930829"/>
            <a:ext cx="1590927" cy="986968"/>
            <a:chOff x="1301140" y="5046941"/>
            <a:chExt cx="1590927" cy="986968"/>
          </a:xfrm>
        </p:grpSpPr>
        <p:sp>
          <p:nvSpPr>
            <p:cNvPr id="50" name="Rectangle 49">
              <a:extLst>
                <a:ext uri="{FF2B5EF4-FFF2-40B4-BE49-F238E27FC236}">
                  <a16:creationId xmlns:a16="http://schemas.microsoft.com/office/drawing/2014/main" id="{D745EA49-BB71-4626-A231-2A93ACA5F3AD}"/>
                </a:ext>
              </a:extLst>
            </p:cNvPr>
            <p:cNvSpPr/>
            <p:nvPr/>
          </p:nvSpPr>
          <p:spPr>
            <a:xfrm>
              <a:off x="1403404" y="5743744"/>
              <a:ext cx="1068437" cy="29016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51" name="Group 50">
              <a:extLst>
                <a:ext uri="{FF2B5EF4-FFF2-40B4-BE49-F238E27FC236}">
                  <a16:creationId xmlns:a16="http://schemas.microsoft.com/office/drawing/2014/main" id="{0AC00754-D30A-4535-B9FE-4E2649156FA3}"/>
                </a:ext>
              </a:extLst>
            </p:cNvPr>
            <p:cNvGrpSpPr/>
            <p:nvPr/>
          </p:nvGrpSpPr>
          <p:grpSpPr>
            <a:xfrm>
              <a:off x="1590977" y="5798514"/>
              <a:ext cx="693291" cy="180624"/>
              <a:chOff x="1871822" y="5616406"/>
              <a:chExt cx="610631" cy="159087"/>
            </a:xfrm>
          </p:grpSpPr>
          <p:grpSp>
            <p:nvGrpSpPr>
              <p:cNvPr id="54" name="Group 53">
                <a:extLst>
                  <a:ext uri="{FF2B5EF4-FFF2-40B4-BE49-F238E27FC236}">
                    <a16:creationId xmlns:a16="http://schemas.microsoft.com/office/drawing/2014/main" id="{B2D8629F-1063-4745-8484-38ECEEABA202}"/>
                  </a:ext>
                </a:extLst>
              </p:cNvPr>
              <p:cNvGrpSpPr/>
              <p:nvPr/>
            </p:nvGrpSpPr>
            <p:grpSpPr>
              <a:xfrm>
                <a:off x="1871822" y="5616406"/>
                <a:ext cx="159086" cy="159087"/>
                <a:chOff x="1324575" y="5760204"/>
                <a:chExt cx="305861" cy="305861"/>
              </a:xfrm>
            </p:grpSpPr>
            <p:sp>
              <p:nvSpPr>
                <p:cNvPr id="61" name="Oval 60">
                  <a:extLst>
                    <a:ext uri="{FF2B5EF4-FFF2-40B4-BE49-F238E27FC236}">
                      <a16:creationId xmlns:a16="http://schemas.microsoft.com/office/drawing/2014/main" id="{896838E8-8BDE-464B-BAF6-C8ED5D074717}"/>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2" name="AutoShape 1">
                  <a:extLst>
                    <a:ext uri="{FF2B5EF4-FFF2-40B4-BE49-F238E27FC236}">
                      <a16:creationId xmlns:a16="http://schemas.microsoft.com/office/drawing/2014/main" id="{74102049-781B-4AA9-BDAF-28B5959AFD40}"/>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55" name="Group 54">
                <a:extLst>
                  <a:ext uri="{FF2B5EF4-FFF2-40B4-BE49-F238E27FC236}">
                    <a16:creationId xmlns:a16="http://schemas.microsoft.com/office/drawing/2014/main" id="{316E14C4-BC29-40DE-9061-524922CF6EE4}"/>
                  </a:ext>
                </a:extLst>
              </p:cNvPr>
              <p:cNvGrpSpPr/>
              <p:nvPr/>
            </p:nvGrpSpPr>
            <p:grpSpPr>
              <a:xfrm>
                <a:off x="2097594" y="5616406"/>
                <a:ext cx="159086" cy="159087"/>
                <a:chOff x="1684215" y="5760204"/>
                <a:chExt cx="305861" cy="305861"/>
              </a:xfrm>
            </p:grpSpPr>
            <p:sp>
              <p:nvSpPr>
                <p:cNvPr id="59" name="Oval 58">
                  <a:extLst>
                    <a:ext uri="{FF2B5EF4-FFF2-40B4-BE49-F238E27FC236}">
                      <a16:creationId xmlns:a16="http://schemas.microsoft.com/office/drawing/2014/main" id="{30AB095D-4F16-4C9C-8F30-60CB752060B7}"/>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0" name="AutoShape 21">
                  <a:extLst>
                    <a:ext uri="{FF2B5EF4-FFF2-40B4-BE49-F238E27FC236}">
                      <a16:creationId xmlns:a16="http://schemas.microsoft.com/office/drawing/2014/main" id="{4611DB0E-72BE-4D2E-B343-B74991073120}"/>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56" name="Group 55">
                <a:extLst>
                  <a:ext uri="{FF2B5EF4-FFF2-40B4-BE49-F238E27FC236}">
                    <a16:creationId xmlns:a16="http://schemas.microsoft.com/office/drawing/2014/main" id="{0F974941-4A45-44D9-9178-F298B46B73FA}"/>
                  </a:ext>
                </a:extLst>
              </p:cNvPr>
              <p:cNvGrpSpPr/>
              <p:nvPr/>
            </p:nvGrpSpPr>
            <p:grpSpPr>
              <a:xfrm>
                <a:off x="2323367" y="5616406"/>
                <a:ext cx="159086" cy="159087"/>
                <a:chOff x="2177216" y="5760204"/>
                <a:chExt cx="305861" cy="305861"/>
              </a:xfrm>
            </p:grpSpPr>
            <p:sp>
              <p:nvSpPr>
                <p:cNvPr id="57" name="Oval 56">
                  <a:extLst>
                    <a:ext uri="{FF2B5EF4-FFF2-40B4-BE49-F238E27FC236}">
                      <a16:creationId xmlns:a16="http://schemas.microsoft.com/office/drawing/2014/main" id="{FFD30A09-FCAC-4877-AE40-6B1BD6B6DE4A}"/>
                    </a:ext>
                  </a:extLst>
                </p:cNvPr>
                <p:cNvSpPr/>
                <p:nvPr/>
              </p:nvSpPr>
              <p:spPr>
                <a:xfrm>
                  <a:off x="2177216"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8" name="AutoShape 18">
                  <a:extLst>
                    <a:ext uri="{FF2B5EF4-FFF2-40B4-BE49-F238E27FC236}">
                      <a16:creationId xmlns:a16="http://schemas.microsoft.com/office/drawing/2014/main" id="{19B78B95-80E5-4C88-B2B0-FD5DA6C68612}"/>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52" name="TextBox 51">
              <a:extLst>
                <a:ext uri="{FF2B5EF4-FFF2-40B4-BE49-F238E27FC236}">
                  <a16:creationId xmlns:a16="http://schemas.microsoft.com/office/drawing/2014/main" id="{A1B01121-A5C2-4080-B566-B9CD4C6F6022}"/>
                </a:ext>
              </a:extLst>
            </p:cNvPr>
            <p:cNvSpPr txBox="1"/>
            <p:nvPr/>
          </p:nvSpPr>
          <p:spPr>
            <a:xfrm>
              <a:off x="1301140" y="5046941"/>
              <a:ext cx="1485601"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JHON DEO</a:t>
              </a:r>
            </a:p>
          </p:txBody>
        </p:sp>
        <p:sp>
          <p:nvSpPr>
            <p:cNvPr id="53" name="Rectangle 9">
              <a:extLst>
                <a:ext uri="{FF2B5EF4-FFF2-40B4-BE49-F238E27FC236}">
                  <a16:creationId xmlns:a16="http://schemas.microsoft.com/office/drawing/2014/main" id="{E2245CED-AB4D-4B90-A4D4-AA2DD3C4EBFF}"/>
                </a:ext>
              </a:extLst>
            </p:cNvPr>
            <p:cNvSpPr>
              <a:spLocks/>
            </p:cNvSpPr>
            <p:nvPr/>
          </p:nvSpPr>
          <p:spPr bwMode="auto">
            <a:xfrm>
              <a:off x="1405286" y="5286113"/>
              <a:ext cx="1486781" cy="4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800" dirty="0" err="1">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 to lorem to text dummy </a:t>
              </a:r>
            </a:p>
          </p:txBody>
        </p:sp>
      </p:grpSp>
      <p:grpSp>
        <p:nvGrpSpPr>
          <p:cNvPr id="63" name="Group 62">
            <a:extLst>
              <a:ext uri="{FF2B5EF4-FFF2-40B4-BE49-F238E27FC236}">
                <a16:creationId xmlns:a16="http://schemas.microsoft.com/office/drawing/2014/main" id="{F9A7EB5D-BCA1-4EEB-BD28-19D9B50EA3EE}"/>
              </a:ext>
            </a:extLst>
          </p:cNvPr>
          <p:cNvGrpSpPr/>
          <p:nvPr/>
        </p:nvGrpSpPr>
        <p:grpSpPr>
          <a:xfrm>
            <a:off x="7150958" y="4930829"/>
            <a:ext cx="1590927" cy="986968"/>
            <a:chOff x="1301140" y="5046941"/>
            <a:chExt cx="1590927" cy="986968"/>
          </a:xfrm>
        </p:grpSpPr>
        <p:sp>
          <p:nvSpPr>
            <p:cNvPr id="64" name="Rectangle 63">
              <a:extLst>
                <a:ext uri="{FF2B5EF4-FFF2-40B4-BE49-F238E27FC236}">
                  <a16:creationId xmlns:a16="http://schemas.microsoft.com/office/drawing/2014/main" id="{68159074-3DF8-4C8E-B6A0-5027D552E736}"/>
                </a:ext>
              </a:extLst>
            </p:cNvPr>
            <p:cNvSpPr/>
            <p:nvPr/>
          </p:nvSpPr>
          <p:spPr>
            <a:xfrm>
              <a:off x="1403404" y="5743744"/>
              <a:ext cx="1068437" cy="29016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65" name="Group 64">
              <a:extLst>
                <a:ext uri="{FF2B5EF4-FFF2-40B4-BE49-F238E27FC236}">
                  <a16:creationId xmlns:a16="http://schemas.microsoft.com/office/drawing/2014/main" id="{9B7B94A8-9628-4A75-A9F6-E60CFC215B21}"/>
                </a:ext>
              </a:extLst>
            </p:cNvPr>
            <p:cNvGrpSpPr/>
            <p:nvPr/>
          </p:nvGrpSpPr>
          <p:grpSpPr>
            <a:xfrm>
              <a:off x="1590977" y="5798514"/>
              <a:ext cx="693291" cy="180624"/>
              <a:chOff x="1871822" y="5616406"/>
              <a:chExt cx="610631" cy="159087"/>
            </a:xfrm>
          </p:grpSpPr>
          <p:grpSp>
            <p:nvGrpSpPr>
              <p:cNvPr id="68" name="Group 67">
                <a:extLst>
                  <a:ext uri="{FF2B5EF4-FFF2-40B4-BE49-F238E27FC236}">
                    <a16:creationId xmlns:a16="http://schemas.microsoft.com/office/drawing/2014/main" id="{4E0CB1E0-4C84-4D6F-B315-243E7118D8BA}"/>
                  </a:ext>
                </a:extLst>
              </p:cNvPr>
              <p:cNvGrpSpPr/>
              <p:nvPr/>
            </p:nvGrpSpPr>
            <p:grpSpPr>
              <a:xfrm>
                <a:off x="1871822" y="5616406"/>
                <a:ext cx="159086" cy="159087"/>
                <a:chOff x="1324575" y="5760204"/>
                <a:chExt cx="305861" cy="305861"/>
              </a:xfrm>
            </p:grpSpPr>
            <p:sp>
              <p:nvSpPr>
                <p:cNvPr id="75" name="Oval 74">
                  <a:extLst>
                    <a:ext uri="{FF2B5EF4-FFF2-40B4-BE49-F238E27FC236}">
                      <a16:creationId xmlns:a16="http://schemas.microsoft.com/office/drawing/2014/main" id="{C870FF6E-07C4-4B94-9BD7-E6D58C0CF139}"/>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6" name="AutoShape 1">
                  <a:extLst>
                    <a:ext uri="{FF2B5EF4-FFF2-40B4-BE49-F238E27FC236}">
                      <a16:creationId xmlns:a16="http://schemas.microsoft.com/office/drawing/2014/main" id="{15155878-9B32-4122-99ED-9B1D1CBA5AA4}"/>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69" name="Group 68">
                <a:extLst>
                  <a:ext uri="{FF2B5EF4-FFF2-40B4-BE49-F238E27FC236}">
                    <a16:creationId xmlns:a16="http://schemas.microsoft.com/office/drawing/2014/main" id="{3286A4A1-CA6B-48F6-8F23-A34FEAF481BF}"/>
                  </a:ext>
                </a:extLst>
              </p:cNvPr>
              <p:cNvGrpSpPr/>
              <p:nvPr/>
            </p:nvGrpSpPr>
            <p:grpSpPr>
              <a:xfrm>
                <a:off x="2097594" y="5616406"/>
                <a:ext cx="159086" cy="159087"/>
                <a:chOff x="1684215" y="5760204"/>
                <a:chExt cx="305861" cy="305861"/>
              </a:xfrm>
            </p:grpSpPr>
            <p:sp>
              <p:nvSpPr>
                <p:cNvPr id="73" name="Oval 72">
                  <a:extLst>
                    <a:ext uri="{FF2B5EF4-FFF2-40B4-BE49-F238E27FC236}">
                      <a16:creationId xmlns:a16="http://schemas.microsoft.com/office/drawing/2014/main" id="{4676F444-173A-4943-BC3A-E9A38112BDBD}"/>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AutoShape 21">
                  <a:extLst>
                    <a:ext uri="{FF2B5EF4-FFF2-40B4-BE49-F238E27FC236}">
                      <a16:creationId xmlns:a16="http://schemas.microsoft.com/office/drawing/2014/main" id="{66C99B31-042F-4AEF-96BB-52D45419D66D}"/>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70" name="Group 69">
                <a:extLst>
                  <a:ext uri="{FF2B5EF4-FFF2-40B4-BE49-F238E27FC236}">
                    <a16:creationId xmlns:a16="http://schemas.microsoft.com/office/drawing/2014/main" id="{68FA33CA-3C94-48BD-8C7C-4D4FC0B61D00}"/>
                  </a:ext>
                </a:extLst>
              </p:cNvPr>
              <p:cNvGrpSpPr/>
              <p:nvPr/>
            </p:nvGrpSpPr>
            <p:grpSpPr>
              <a:xfrm>
                <a:off x="2323367" y="5616406"/>
                <a:ext cx="159086" cy="159087"/>
                <a:chOff x="2177216" y="5760204"/>
                <a:chExt cx="305861" cy="305861"/>
              </a:xfrm>
            </p:grpSpPr>
            <p:sp>
              <p:nvSpPr>
                <p:cNvPr id="71" name="Oval 70">
                  <a:extLst>
                    <a:ext uri="{FF2B5EF4-FFF2-40B4-BE49-F238E27FC236}">
                      <a16:creationId xmlns:a16="http://schemas.microsoft.com/office/drawing/2014/main" id="{F06DC09A-AFE5-4B7C-8DA3-E2C61C627005}"/>
                    </a:ext>
                  </a:extLst>
                </p:cNvPr>
                <p:cNvSpPr/>
                <p:nvPr/>
              </p:nvSpPr>
              <p:spPr>
                <a:xfrm>
                  <a:off x="2177216"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2" name="AutoShape 18">
                  <a:extLst>
                    <a:ext uri="{FF2B5EF4-FFF2-40B4-BE49-F238E27FC236}">
                      <a16:creationId xmlns:a16="http://schemas.microsoft.com/office/drawing/2014/main" id="{3A0B2918-AE52-4DE5-8981-DC2C708C974A}"/>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66" name="TextBox 65">
              <a:extLst>
                <a:ext uri="{FF2B5EF4-FFF2-40B4-BE49-F238E27FC236}">
                  <a16:creationId xmlns:a16="http://schemas.microsoft.com/office/drawing/2014/main" id="{842B98C4-08B6-457C-8B98-3BFC25B21D70}"/>
                </a:ext>
              </a:extLst>
            </p:cNvPr>
            <p:cNvSpPr txBox="1"/>
            <p:nvPr/>
          </p:nvSpPr>
          <p:spPr>
            <a:xfrm>
              <a:off x="1301140" y="5046941"/>
              <a:ext cx="1485601"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JHON DEO</a:t>
              </a:r>
            </a:p>
          </p:txBody>
        </p:sp>
        <p:sp>
          <p:nvSpPr>
            <p:cNvPr id="67" name="Rectangle 9">
              <a:extLst>
                <a:ext uri="{FF2B5EF4-FFF2-40B4-BE49-F238E27FC236}">
                  <a16:creationId xmlns:a16="http://schemas.microsoft.com/office/drawing/2014/main" id="{AEFE6857-6362-4E0C-8398-5C460CE89818}"/>
                </a:ext>
              </a:extLst>
            </p:cNvPr>
            <p:cNvSpPr>
              <a:spLocks/>
            </p:cNvSpPr>
            <p:nvPr/>
          </p:nvSpPr>
          <p:spPr bwMode="auto">
            <a:xfrm>
              <a:off x="1405286" y="5286113"/>
              <a:ext cx="1486781" cy="4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800" dirty="0" err="1">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 to lorem to text dummy </a:t>
              </a:r>
            </a:p>
          </p:txBody>
        </p:sp>
      </p:grpSp>
      <p:grpSp>
        <p:nvGrpSpPr>
          <p:cNvPr id="77" name="Group 76">
            <a:extLst>
              <a:ext uri="{FF2B5EF4-FFF2-40B4-BE49-F238E27FC236}">
                <a16:creationId xmlns:a16="http://schemas.microsoft.com/office/drawing/2014/main" id="{A64D993B-C93C-4919-9DD8-AF3C4AEEB69D}"/>
              </a:ext>
            </a:extLst>
          </p:cNvPr>
          <p:cNvGrpSpPr/>
          <p:nvPr/>
        </p:nvGrpSpPr>
        <p:grpSpPr>
          <a:xfrm>
            <a:off x="9140304" y="4930829"/>
            <a:ext cx="1590927" cy="986968"/>
            <a:chOff x="1301140" y="5046941"/>
            <a:chExt cx="1590927" cy="986968"/>
          </a:xfrm>
        </p:grpSpPr>
        <p:sp>
          <p:nvSpPr>
            <p:cNvPr id="78" name="Rectangle 77">
              <a:extLst>
                <a:ext uri="{FF2B5EF4-FFF2-40B4-BE49-F238E27FC236}">
                  <a16:creationId xmlns:a16="http://schemas.microsoft.com/office/drawing/2014/main" id="{032CE15E-8C22-4B8E-99FE-F74393B2F04A}"/>
                </a:ext>
              </a:extLst>
            </p:cNvPr>
            <p:cNvSpPr/>
            <p:nvPr/>
          </p:nvSpPr>
          <p:spPr>
            <a:xfrm>
              <a:off x="1403404" y="5743744"/>
              <a:ext cx="1068437" cy="29016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79" name="Group 78">
              <a:extLst>
                <a:ext uri="{FF2B5EF4-FFF2-40B4-BE49-F238E27FC236}">
                  <a16:creationId xmlns:a16="http://schemas.microsoft.com/office/drawing/2014/main" id="{1EA7F205-C29D-4809-82E9-F570BB0EE570}"/>
                </a:ext>
              </a:extLst>
            </p:cNvPr>
            <p:cNvGrpSpPr/>
            <p:nvPr/>
          </p:nvGrpSpPr>
          <p:grpSpPr>
            <a:xfrm>
              <a:off x="1590977" y="5798514"/>
              <a:ext cx="693291" cy="180624"/>
              <a:chOff x="1871822" y="5616406"/>
              <a:chExt cx="610631" cy="159087"/>
            </a:xfrm>
          </p:grpSpPr>
          <p:grpSp>
            <p:nvGrpSpPr>
              <p:cNvPr id="82" name="Group 81">
                <a:extLst>
                  <a:ext uri="{FF2B5EF4-FFF2-40B4-BE49-F238E27FC236}">
                    <a16:creationId xmlns:a16="http://schemas.microsoft.com/office/drawing/2014/main" id="{47C6B674-03E1-4856-B23E-BFCDC572A871}"/>
                  </a:ext>
                </a:extLst>
              </p:cNvPr>
              <p:cNvGrpSpPr/>
              <p:nvPr/>
            </p:nvGrpSpPr>
            <p:grpSpPr>
              <a:xfrm>
                <a:off x="1871822" y="5616406"/>
                <a:ext cx="159086" cy="159087"/>
                <a:chOff x="1324575" y="5760204"/>
                <a:chExt cx="305861" cy="305861"/>
              </a:xfrm>
            </p:grpSpPr>
            <p:sp>
              <p:nvSpPr>
                <p:cNvPr id="89" name="Oval 88">
                  <a:extLst>
                    <a:ext uri="{FF2B5EF4-FFF2-40B4-BE49-F238E27FC236}">
                      <a16:creationId xmlns:a16="http://schemas.microsoft.com/office/drawing/2014/main" id="{12F19E69-7C8B-4582-8CF8-FC2C31D1D1A2}"/>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0" name="AutoShape 1">
                  <a:extLst>
                    <a:ext uri="{FF2B5EF4-FFF2-40B4-BE49-F238E27FC236}">
                      <a16:creationId xmlns:a16="http://schemas.microsoft.com/office/drawing/2014/main" id="{41E5F6EA-13C8-49BD-8E81-BA86D9B809DF}"/>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83" name="Group 82">
                <a:extLst>
                  <a:ext uri="{FF2B5EF4-FFF2-40B4-BE49-F238E27FC236}">
                    <a16:creationId xmlns:a16="http://schemas.microsoft.com/office/drawing/2014/main" id="{0E7C6782-DDD5-44C0-9630-74B2E031E9B7}"/>
                  </a:ext>
                </a:extLst>
              </p:cNvPr>
              <p:cNvGrpSpPr/>
              <p:nvPr/>
            </p:nvGrpSpPr>
            <p:grpSpPr>
              <a:xfrm>
                <a:off x="2097594" y="5616406"/>
                <a:ext cx="159086" cy="159087"/>
                <a:chOff x="1684215" y="5760204"/>
                <a:chExt cx="305861" cy="305861"/>
              </a:xfrm>
            </p:grpSpPr>
            <p:sp>
              <p:nvSpPr>
                <p:cNvPr id="87" name="Oval 86">
                  <a:extLst>
                    <a:ext uri="{FF2B5EF4-FFF2-40B4-BE49-F238E27FC236}">
                      <a16:creationId xmlns:a16="http://schemas.microsoft.com/office/drawing/2014/main" id="{EB1E6DFB-68D8-4DD8-906C-2E1ACB90D6ED}"/>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8" name="AutoShape 21">
                  <a:extLst>
                    <a:ext uri="{FF2B5EF4-FFF2-40B4-BE49-F238E27FC236}">
                      <a16:creationId xmlns:a16="http://schemas.microsoft.com/office/drawing/2014/main" id="{AB67C72A-BE8A-4DC6-890B-2FC491DF2BAF}"/>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4" name="Group 83">
                <a:extLst>
                  <a:ext uri="{FF2B5EF4-FFF2-40B4-BE49-F238E27FC236}">
                    <a16:creationId xmlns:a16="http://schemas.microsoft.com/office/drawing/2014/main" id="{D40E365B-97F7-4C37-8D6B-CA6C3457FD1C}"/>
                  </a:ext>
                </a:extLst>
              </p:cNvPr>
              <p:cNvGrpSpPr/>
              <p:nvPr/>
            </p:nvGrpSpPr>
            <p:grpSpPr>
              <a:xfrm>
                <a:off x="2323367" y="5616406"/>
                <a:ext cx="159086" cy="159087"/>
                <a:chOff x="2177216" y="5760204"/>
                <a:chExt cx="305861" cy="305861"/>
              </a:xfrm>
            </p:grpSpPr>
            <p:sp>
              <p:nvSpPr>
                <p:cNvPr id="85" name="Oval 84">
                  <a:extLst>
                    <a:ext uri="{FF2B5EF4-FFF2-40B4-BE49-F238E27FC236}">
                      <a16:creationId xmlns:a16="http://schemas.microsoft.com/office/drawing/2014/main" id="{E4E0C377-2297-42BE-B6D4-9B3660DC9D98}"/>
                    </a:ext>
                  </a:extLst>
                </p:cNvPr>
                <p:cNvSpPr/>
                <p:nvPr/>
              </p:nvSpPr>
              <p:spPr>
                <a:xfrm>
                  <a:off x="2177216"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6" name="AutoShape 18">
                  <a:extLst>
                    <a:ext uri="{FF2B5EF4-FFF2-40B4-BE49-F238E27FC236}">
                      <a16:creationId xmlns:a16="http://schemas.microsoft.com/office/drawing/2014/main" id="{C7425333-CF05-464B-9ACB-CDEAAE704093}"/>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80" name="TextBox 79">
              <a:extLst>
                <a:ext uri="{FF2B5EF4-FFF2-40B4-BE49-F238E27FC236}">
                  <a16:creationId xmlns:a16="http://schemas.microsoft.com/office/drawing/2014/main" id="{48375E22-D7B7-48E7-9710-44CBE4B807EC}"/>
                </a:ext>
              </a:extLst>
            </p:cNvPr>
            <p:cNvSpPr txBox="1"/>
            <p:nvPr/>
          </p:nvSpPr>
          <p:spPr>
            <a:xfrm>
              <a:off x="1301140" y="5046941"/>
              <a:ext cx="1485601" cy="323165"/>
            </a:xfrm>
            <a:prstGeom prst="rect">
              <a:avLst/>
            </a:prstGeom>
            <a:noFill/>
          </p:spPr>
          <p:txBody>
            <a:bodyPr wrap="square" rtlCol="0">
              <a:spAutoFit/>
            </a:bodyPr>
            <a:lstStyle/>
            <a:p>
              <a:r>
                <a:rPr lang="en-US" sz="1500" b="1" dirty="0">
                  <a:latin typeface="Roboto" panose="02000000000000000000" pitchFamily="2" charset="0"/>
                  <a:ea typeface="Roboto" panose="02000000000000000000" pitchFamily="2" charset="0"/>
                </a:rPr>
                <a:t>JHON DEO</a:t>
              </a:r>
            </a:p>
          </p:txBody>
        </p:sp>
        <p:sp>
          <p:nvSpPr>
            <p:cNvPr id="81" name="Rectangle 9">
              <a:extLst>
                <a:ext uri="{FF2B5EF4-FFF2-40B4-BE49-F238E27FC236}">
                  <a16:creationId xmlns:a16="http://schemas.microsoft.com/office/drawing/2014/main" id="{AF1451DC-A5AB-4662-BEB0-E6B2F076E7F7}"/>
                </a:ext>
              </a:extLst>
            </p:cNvPr>
            <p:cNvSpPr>
              <a:spLocks/>
            </p:cNvSpPr>
            <p:nvPr/>
          </p:nvSpPr>
          <p:spPr bwMode="auto">
            <a:xfrm>
              <a:off x="1405286" y="5286113"/>
              <a:ext cx="1486781" cy="4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800" dirty="0" err="1">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800" dirty="0">
                  <a:latin typeface="Roboto" panose="02000000000000000000" pitchFamily="2" charset="0"/>
                  <a:ea typeface="Roboto" panose="02000000000000000000" pitchFamily="2" charset="0"/>
                  <a:cs typeface="Open Sans Condensed Light" panose="020B0306030504020204" pitchFamily="34" charset="0"/>
                  <a:sym typeface="Montserrat-Regular" charset="0"/>
                </a:rPr>
                <a:t> to lorem to text dummy </a:t>
              </a:r>
            </a:p>
          </p:txBody>
        </p:sp>
      </p:grpSp>
    </p:spTree>
    <p:extLst>
      <p:ext uri="{BB962C8B-B14F-4D97-AF65-F5344CB8AC3E}">
        <p14:creationId xmlns:p14="http://schemas.microsoft.com/office/powerpoint/2010/main" val="244919308"/>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2E015F"/>
      </a:accent1>
      <a:accent2>
        <a:srgbClr val="EC2127"/>
      </a:accent2>
      <a:accent3>
        <a:srgbClr val="FFC000"/>
      </a:accent3>
      <a:accent4>
        <a:srgbClr val="92D050"/>
      </a:accent4>
      <a:accent5>
        <a:srgbClr val="01CF8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18194</TotalTime>
  <Words>1241</Words>
  <Application>Microsoft Office PowerPoint</Application>
  <PresentationFormat>Widescreen</PresentationFormat>
  <Paragraphs>217</Paragraphs>
  <Slides>25</Slides>
  <Notes>24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25</vt:i4>
      </vt:variant>
    </vt:vector>
  </HeadingPairs>
  <TitlesOfParts>
    <vt:vector size="42" baseType="lpstr">
      <vt:lpstr>Arial</vt:lpstr>
      <vt:lpstr>Calibri</vt:lpstr>
      <vt:lpstr>Gill Sans</vt:lpstr>
      <vt:lpstr>Helvetica</vt:lpstr>
      <vt:lpstr>Lato</vt:lpstr>
      <vt:lpstr>Lato Black</vt:lpstr>
      <vt:lpstr>Lato\</vt:lpstr>
      <vt:lpstr>Montserrat-Bold</vt:lpstr>
      <vt:lpstr>Montserrat-Regular</vt:lpstr>
      <vt:lpstr>Open Sans</vt:lpstr>
      <vt:lpstr>Open Sans Condensed Light</vt:lpstr>
      <vt:lpstr>Open Sans Extrabold</vt:lpstr>
      <vt:lpstr>PT Sans</vt:lpstr>
      <vt:lpstr>Roboto</vt:lpstr>
      <vt:lpstr>Roboto Slab</vt:lpstr>
      <vt:lpstr>ヒラギノ角ゴ ProN W3</vt:lpstr>
      <vt:lpstr>Office Theme</vt:lpstr>
      <vt:lpstr>PowerPoint Presentation</vt:lpstr>
      <vt:lpstr>PowerPoint Presentation</vt:lpstr>
      <vt:lpstr>PowerPoint Presentation</vt:lpstr>
      <vt:lpstr>About us</vt:lpstr>
      <vt:lpstr>About us</vt:lpstr>
      <vt:lpstr>Our Services</vt:lpstr>
      <vt:lpstr>Our Services</vt:lpstr>
      <vt:lpstr>Our Services</vt:lpstr>
      <vt:lpstr>Our Team</vt:lpstr>
      <vt:lpstr>Our Team</vt:lpstr>
      <vt:lpstr>Our Portfolio</vt:lpstr>
      <vt:lpstr>Our Portfolilo</vt:lpstr>
      <vt:lpstr>Our Portfolilo</vt:lpstr>
      <vt:lpstr>Our Timeline</vt:lpstr>
      <vt:lpstr>Our Timeline</vt:lpstr>
      <vt:lpstr>Our Timeline</vt:lpstr>
      <vt:lpstr>Our Information</vt:lpstr>
      <vt:lpstr>Our Information</vt:lpstr>
      <vt:lpstr>Our Information</vt:lpstr>
      <vt:lpstr>Text Single Column</vt:lpstr>
      <vt:lpstr>Square Image</vt:lpstr>
      <vt:lpstr>Square Image</vt:lpstr>
      <vt:lpstr>Map Project Location</vt:lpstr>
      <vt:lpstr>Map Project Location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suman sonar</cp:lastModifiedBy>
  <cp:revision>2724</cp:revision>
  <dcterms:created xsi:type="dcterms:W3CDTF">2017-07-18T09:08:44Z</dcterms:created>
  <dcterms:modified xsi:type="dcterms:W3CDTF">2018-01-01T21:08:55Z</dcterms:modified>
</cp:coreProperties>
</file>